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Michroma" charset="1" panose="00000000000000000000"/>
      <p:regular r:id="rId28"/>
    </p:embeddedFont>
    <p:embeddedFont>
      <p:font typeface="Julius Sans One" charset="1" panose="02000000000000000000"/>
      <p:regular r:id="rId29"/>
    </p:embeddedFont>
    <p:embeddedFont>
      <p:font typeface="IBM Plex Mono" charset="1" panose="020B0509050203000203"/>
      <p:regular r:id="rId30"/>
    </p:embeddedFont>
    <p:embeddedFont>
      <p:font typeface="IBM Plex Mono Extra-Light" charset="1" panose="020B0309050203000203"/>
      <p:regular r:id="rId31"/>
    </p:embeddedFont>
    <p:embeddedFont>
      <p:font typeface="Canva Sans" charset="1" panose="020B0503030501040103"/>
      <p:regular r:id="rId32"/>
    </p:embeddedFont>
    <p:embeddedFont>
      <p:font typeface="Canva Sans Bold" charset="1" panose="020B0803030501040103"/>
      <p:regular r:id="rId33"/>
    </p:embeddedFont>
    <p:embeddedFont>
      <p:font typeface="IBM Plex Mono Bold" charset="1" panose="020B08090502030002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VAELmj6BRXs.mp4" Type="http://schemas.openxmlformats.org/officeDocument/2006/relationships/video"/><Relationship Id="rId4" Target="../media/VAELmj6BRXs.mp4" Type="http://schemas.microsoft.com/office/2007/relationships/media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jpeg" Type="http://schemas.openxmlformats.org/officeDocument/2006/relationships/image"/><Relationship Id="rId11" Target="../media/image15.jpeg" Type="http://schemas.openxmlformats.org/officeDocument/2006/relationships/image"/><Relationship Id="rId12" Target="../media/image53.jpeg" Type="http://schemas.openxmlformats.org/officeDocument/2006/relationships/image"/><Relationship Id="rId13" Target="../media/image54.jpeg" Type="http://schemas.openxmlformats.org/officeDocument/2006/relationships/image"/><Relationship Id="rId2" Target="../media/image11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jpeg" Type="http://schemas.openxmlformats.org/officeDocument/2006/relationships/image"/><Relationship Id="rId6" Target="../media/image48.jpeg" Type="http://schemas.openxmlformats.org/officeDocument/2006/relationships/image"/><Relationship Id="rId7" Target="../media/image49.jpeg" Type="http://schemas.openxmlformats.org/officeDocument/2006/relationships/image"/><Relationship Id="rId8" Target="../media/image50.jpeg" Type="http://schemas.openxmlformats.org/officeDocument/2006/relationships/image"/><Relationship Id="rId9" Target="../media/image5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4.jpe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14.jpeg" Type="http://schemas.openxmlformats.org/officeDocument/2006/relationships/image"/><Relationship Id="rId5" Target="../media/image4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3.jpeg" Type="http://schemas.openxmlformats.org/officeDocument/2006/relationships/image"/><Relationship Id="rId4" Target="../media/image64.gif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jpeg" Type="http://schemas.openxmlformats.org/officeDocument/2006/relationships/image"/><Relationship Id="rId6" Target="../media/image70.jpeg" Type="http://schemas.openxmlformats.org/officeDocument/2006/relationships/image"/><Relationship Id="rId7" Target="../media/image71.jpeg" Type="http://schemas.openxmlformats.org/officeDocument/2006/relationships/image"/><Relationship Id="rId8" Target="../media/image7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69.jpe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5.jpeg" Type="http://schemas.openxmlformats.org/officeDocument/2006/relationships/image"/><Relationship Id="rId4" Target="../media/image76.jpe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svg" Type="http://schemas.openxmlformats.org/officeDocument/2006/relationships/image"/><Relationship Id="rId12" Target="../media/image88.png" Type="http://schemas.openxmlformats.org/officeDocument/2006/relationships/image"/><Relationship Id="rId13" Target="../media/image89.svg" Type="http://schemas.openxmlformats.org/officeDocument/2006/relationships/image"/><Relationship Id="rId14" Target="../media/image90.png" Type="http://schemas.openxmlformats.org/officeDocument/2006/relationships/image"/><Relationship Id="rId15" Target="../media/image91.svg" Type="http://schemas.openxmlformats.org/officeDocument/2006/relationships/image"/><Relationship Id="rId16" Target="../media/image92.png" Type="http://schemas.openxmlformats.org/officeDocument/2006/relationships/image"/><Relationship Id="rId17" Target="../media/image93.svg" Type="http://schemas.openxmlformats.org/officeDocument/2006/relationships/image"/><Relationship Id="rId2" Target="../media/image11.jpeg" Type="http://schemas.openxmlformats.org/officeDocument/2006/relationships/image"/><Relationship Id="rId3" Target="../media/image79.jpe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gif" Type="http://schemas.openxmlformats.org/officeDocument/2006/relationships/image"/><Relationship Id="rId12" Target="../media/image94.png" Type="http://schemas.openxmlformats.org/officeDocument/2006/relationships/image"/><Relationship Id="rId13" Target="../media/image9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20.gif" Type="http://schemas.openxmlformats.org/officeDocument/2006/relationships/image"/><Relationship Id="rId17" Target="../media/image96.png" Type="http://schemas.openxmlformats.org/officeDocument/2006/relationships/image"/><Relationship Id="rId18" Target="../media/image97.svg" Type="http://schemas.openxmlformats.org/officeDocument/2006/relationships/image"/><Relationship Id="rId19" Target="../media/image98.png" Type="http://schemas.openxmlformats.org/officeDocument/2006/relationships/image"/><Relationship Id="rId2" Target="../media/image11.jpeg" Type="http://schemas.openxmlformats.org/officeDocument/2006/relationships/image"/><Relationship Id="rId20" Target="../media/image99.svg" Type="http://schemas.openxmlformats.org/officeDocument/2006/relationships/image"/><Relationship Id="rId21" Target="../media/image100.png" Type="http://schemas.openxmlformats.org/officeDocument/2006/relationships/image"/><Relationship Id="rId22" Target="../media/image101.svg" Type="http://schemas.openxmlformats.org/officeDocument/2006/relationships/image"/><Relationship Id="rId23" Target="../media/image102.png" Type="http://schemas.openxmlformats.org/officeDocument/2006/relationships/image"/><Relationship Id="rId24" Target="../media/image103.svg" Type="http://schemas.openxmlformats.org/officeDocument/2006/relationships/image"/><Relationship Id="rId25" Target="../media/image104.png" Type="http://schemas.openxmlformats.org/officeDocument/2006/relationships/image"/><Relationship Id="rId26" Target="../media/image105.svg" Type="http://schemas.openxmlformats.org/officeDocument/2006/relationships/image"/><Relationship Id="rId27" Target="../media/image106.png" Type="http://schemas.openxmlformats.org/officeDocument/2006/relationships/image"/><Relationship Id="rId28" Target="../media/image107.svg" Type="http://schemas.openxmlformats.org/officeDocument/2006/relationships/image"/><Relationship Id="rId29" Target="../media/image36.png" Type="http://schemas.openxmlformats.org/officeDocument/2006/relationships/image"/><Relationship Id="rId3" Target="../media/image73.png" Type="http://schemas.openxmlformats.org/officeDocument/2006/relationships/image"/><Relationship Id="rId30" Target="../media/image37.svg" Type="http://schemas.openxmlformats.org/officeDocument/2006/relationships/image"/><Relationship Id="rId31" Target="../media/image108.png" Type="http://schemas.openxmlformats.org/officeDocument/2006/relationships/image"/><Relationship Id="rId32" Target="../media/image109.svg" Type="http://schemas.openxmlformats.org/officeDocument/2006/relationships/image"/><Relationship Id="rId33" Target="../media/image110.png" Type="http://schemas.openxmlformats.org/officeDocument/2006/relationships/image"/><Relationship Id="rId34" Target="../media/image111.svg" Type="http://schemas.openxmlformats.org/officeDocument/2006/relationships/image"/><Relationship Id="rId35" Target="../media/image44.gif" Type="http://schemas.openxmlformats.org/officeDocument/2006/relationships/image"/><Relationship Id="rId36" Target="../media/image45.png" Type="http://schemas.openxmlformats.org/officeDocument/2006/relationships/image"/><Relationship Id="rId37" Target="../media/image46.svg" Type="http://schemas.openxmlformats.org/officeDocument/2006/relationships/image"/><Relationship Id="rId38" Target="../media/image112.png" Type="http://schemas.openxmlformats.org/officeDocument/2006/relationships/image"/><Relationship Id="rId39" Target="../media/image113.svg" Type="http://schemas.openxmlformats.org/officeDocument/2006/relationships/image"/><Relationship Id="rId4" Target="../media/image74.svg" Type="http://schemas.openxmlformats.org/officeDocument/2006/relationships/image"/><Relationship Id="rId40" Target="../media/image67.png" Type="http://schemas.openxmlformats.org/officeDocument/2006/relationships/image"/><Relationship Id="rId41" Target="../media/image68.svg" Type="http://schemas.openxmlformats.org/officeDocument/2006/relationships/image"/><Relationship Id="rId42" Target="../media/image114.png" Type="http://schemas.openxmlformats.org/officeDocument/2006/relationships/image"/><Relationship Id="rId43" Target="../media/image115.svg" Type="http://schemas.openxmlformats.org/officeDocument/2006/relationships/image"/><Relationship Id="rId44" Target="../media/image64.gif" Type="http://schemas.openxmlformats.org/officeDocument/2006/relationships/image"/><Relationship Id="rId45" Target="../media/image65.png" Type="http://schemas.openxmlformats.org/officeDocument/2006/relationships/image"/><Relationship Id="rId46" Target="../media/image66.svg" Type="http://schemas.openxmlformats.org/officeDocument/2006/relationships/image"/><Relationship Id="rId47" Target="../media/image116.png" Type="http://schemas.openxmlformats.org/officeDocument/2006/relationships/image"/><Relationship Id="rId48" Target="../media/image117.svg" Type="http://schemas.openxmlformats.org/officeDocument/2006/relationships/image"/><Relationship Id="rId49" Target="../media/image90.png" Type="http://schemas.openxmlformats.org/officeDocument/2006/relationships/image"/><Relationship Id="rId5" Target="../media/image4.png" Type="http://schemas.openxmlformats.org/officeDocument/2006/relationships/image"/><Relationship Id="rId50" Target="../media/image91.svg" Type="http://schemas.openxmlformats.org/officeDocument/2006/relationships/image"/><Relationship Id="rId51" Target="../media/image92.png" Type="http://schemas.openxmlformats.org/officeDocument/2006/relationships/image"/><Relationship Id="rId52" Target="../media/image93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18.png" Type="http://schemas.openxmlformats.org/officeDocument/2006/relationships/image"/><Relationship Id="rId4" Target="../media/image1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9.jpeg" Type="http://schemas.openxmlformats.org/officeDocument/2006/relationships/image"/><Relationship Id="rId4" Target="../media/image20.gif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2" Target="../media/image1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4.jpeg" Type="http://schemas.openxmlformats.org/officeDocument/2006/relationships/image"/><Relationship Id="rId5" Target="../media/image3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jpe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-68580"/>
            <a:ext cx="18288000" cy="1042416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6146" y="2375923"/>
            <a:ext cx="16635708" cy="5535154"/>
          </a:xfrm>
          <a:custGeom>
            <a:avLst/>
            <a:gdLst/>
            <a:ahLst/>
            <a:cxnLst/>
            <a:rect r="r" b="b" t="t" l="l"/>
            <a:pathLst>
              <a:path h="5535154" w="16635708">
                <a:moveTo>
                  <a:pt x="0" y="0"/>
                </a:moveTo>
                <a:lnTo>
                  <a:pt x="16635708" y="0"/>
                </a:lnTo>
                <a:lnTo>
                  <a:pt x="16635708" y="5535154"/>
                </a:lnTo>
                <a:lnTo>
                  <a:pt x="0" y="5535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04042" y="8410707"/>
            <a:ext cx="5755258" cy="847593"/>
          </a:xfrm>
          <a:custGeom>
            <a:avLst/>
            <a:gdLst/>
            <a:ahLst/>
            <a:cxnLst/>
            <a:rect r="r" b="b" t="t" l="l"/>
            <a:pathLst>
              <a:path h="847593" w="5755258">
                <a:moveTo>
                  <a:pt x="0" y="0"/>
                </a:moveTo>
                <a:lnTo>
                  <a:pt x="5755258" y="0"/>
                </a:lnTo>
                <a:lnTo>
                  <a:pt x="5755258" y="847593"/>
                </a:lnTo>
                <a:lnTo>
                  <a:pt x="0" y="8475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5223272" cy="316562"/>
          </a:xfrm>
          <a:custGeom>
            <a:avLst/>
            <a:gdLst/>
            <a:ahLst/>
            <a:cxnLst/>
            <a:rect r="r" b="b" t="t" l="l"/>
            <a:pathLst>
              <a:path h="316562" w="5223272">
                <a:moveTo>
                  <a:pt x="0" y="0"/>
                </a:moveTo>
                <a:lnTo>
                  <a:pt x="5223272" y="0"/>
                </a:lnTo>
                <a:lnTo>
                  <a:pt x="5223272" y="316562"/>
                </a:lnTo>
                <a:lnTo>
                  <a:pt x="0" y="3165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46013" y="1028700"/>
            <a:ext cx="1913287" cy="316562"/>
          </a:xfrm>
          <a:custGeom>
            <a:avLst/>
            <a:gdLst/>
            <a:ahLst/>
            <a:cxnLst/>
            <a:rect r="r" b="b" t="t" l="l"/>
            <a:pathLst>
              <a:path h="316562" w="1913287">
                <a:moveTo>
                  <a:pt x="0" y="0"/>
                </a:moveTo>
                <a:lnTo>
                  <a:pt x="1913287" y="0"/>
                </a:lnTo>
                <a:lnTo>
                  <a:pt x="1913287" y="316562"/>
                </a:lnTo>
                <a:lnTo>
                  <a:pt x="0" y="3165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3952" y="4432300"/>
            <a:ext cx="15060095" cy="166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 spc="-75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FUTURISTIC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04485" y="1019175"/>
            <a:ext cx="86790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1120">
                <a:solidFill>
                  <a:srgbClr val="8C52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ELEGANT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04485" y="8401182"/>
            <a:ext cx="86790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1120">
                <a:solidFill>
                  <a:srgbClr val="8C52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SLIDES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144500" y="2324100"/>
            <a:ext cx="15832667" cy="2590800"/>
          </a:xfrm>
          <a:custGeom>
            <a:avLst/>
            <a:gdLst/>
            <a:ahLst/>
            <a:cxnLst/>
            <a:rect r="r" b="b" t="t" l="l"/>
            <a:pathLst>
              <a:path h="2590800" w="15832667">
                <a:moveTo>
                  <a:pt x="0" y="2590800"/>
                </a:moveTo>
                <a:lnTo>
                  <a:pt x="15832667" y="2590800"/>
                </a:lnTo>
                <a:lnTo>
                  <a:pt x="15832667" y="0"/>
                </a:lnTo>
                <a:lnTo>
                  <a:pt x="0" y="0"/>
                </a:lnTo>
                <a:lnTo>
                  <a:pt x="0" y="2590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89167" y="5010150"/>
            <a:ext cx="15832667" cy="2590800"/>
          </a:xfrm>
          <a:custGeom>
            <a:avLst/>
            <a:gdLst/>
            <a:ahLst/>
            <a:cxnLst/>
            <a:rect r="r" b="b" t="t" l="l"/>
            <a:pathLst>
              <a:path h="2590800" w="15832667">
                <a:moveTo>
                  <a:pt x="0" y="0"/>
                </a:moveTo>
                <a:lnTo>
                  <a:pt x="15832667" y="0"/>
                </a:lnTo>
                <a:lnTo>
                  <a:pt x="15832667" y="2590800"/>
                </a:lnTo>
                <a:lnTo>
                  <a:pt x="0" y="2590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3144500" y="7696200"/>
            <a:ext cx="15832667" cy="2590800"/>
          </a:xfrm>
          <a:custGeom>
            <a:avLst/>
            <a:gdLst/>
            <a:ahLst/>
            <a:cxnLst/>
            <a:rect r="r" b="b" t="t" l="l"/>
            <a:pathLst>
              <a:path h="2590800" w="15832667">
                <a:moveTo>
                  <a:pt x="15832667" y="2590800"/>
                </a:moveTo>
                <a:lnTo>
                  <a:pt x="0" y="2590800"/>
                </a:lnTo>
                <a:lnTo>
                  <a:pt x="0" y="0"/>
                </a:lnTo>
                <a:lnTo>
                  <a:pt x="15832667" y="0"/>
                </a:lnTo>
                <a:lnTo>
                  <a:pt x="15832667" y="2590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7696200"/>
            <a:ext cx="4286250" cy="2590800"/>
            <a:chOff x="0" y="0"/>
            <a:chExt cx="5715000" cy="3454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4638" r="0" b="4638"/>
            <a:stretch>
              <a:fillRect/>
            </a:stretch>
          </p:blipFill>
          <p:spPr>
            <a:xfrm flipH="false" flipV="false">
              <a:off x="0" y="0"/>
              <a:ext cx="5715000" cy="34544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5238750" y="5010150"/>
            <a:ext cx="4286250" cy="2590800"/>
            <a:chOff x="0" y="0"/>
            <a:chExt cx="5715000" cy="34544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0" t="17497" r="0" b="42231"/>
            <a:stretch>
              <a:fillRect/>
            </a:stretch>
          </p:blipFill>
          <p:spPr>
            <a:xfrm flipH="false" flipV="false">
              <a:off x="0" y="0"/>
              <a:ext cx="5715000" cy="345440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0" y="2324100"/>
            <a:ext cx="4286250" cy="2590800"/>
            <a:chOff x="0" y="0"/>
            <a:chExt cx="5715000" cy="34544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6364" t="0" r="6364" b="0"/>
            <a:stretch>
              <a:fillRect/>
            </a:stretch>
          </p:blipFill>
          <p:spPr>
            <a:xfrm flipH="false" flipV="false">
              <a:off x="0" y="0"/>
              <a:ext cx="5715000" cy="345440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4381500" y="7696200"/>
            <a:ext cx="4286250" cy="2590800"/>
            <a:chOff x="0" y="0"/>
            <a:chExt cx="5715000" cy="345440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rcRect l="2745" t="0" r="2745" b="0"/>
            <a:stretch>
              <a:fillRect/>
            </a:stretch>
          </p:blipFill>
          <p:spPr>
            <a:xfrm flipH="false" flipV="false">
              <a:off x="0" y="0"/>
              <a:ext cx="5715000" cy="345440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9620250" y="5010150"/>
            <a:ext cx="4286250" cy="2590800"/>
            <a:chOff x="0" y="0"/>
            <a:chExt cx="5715000" cy="345440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9"/>
            <a:srcRect l="3469" t="0" r="3469" b="0"/>
            <a:stretch>
              <a:fillRect/>
            </a:stretch>
          </p:blipFill>
          <p:spPr>
            <a:xfrm flipH="false" flipV="false">
              <a:off x="0" y="0"/>
              <a:ext cx="5715000" cy="345440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4381500" y="2324100"/>
            <a:ext cx="4286250" cy="2590800"/>
            <a:chOff x="0" y="0"/>
            <a:chExt cx="5715000" cy="345440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0"/>
            <a:srcRect l="0" t="9703" r="0" b="9703"/>
            <a:stretch>
              <a:fillRect/>
            </a:stretch>
          </p:blipFill>
          <p:spPr>
            <a:xfrm flipH="false" flipV="false">
              <a:off x="0" y="0"/>
              <a:ext cx="5715000" cy="3454400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8763000" y="7696200"/>
            <a:ext cx="4286250" cy="2590800"/>
            <a:chOff x="0" y="0"/>
            <a:chExt cx="5715000" cy="345440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1"/>
            <a:srcRect l="0" t="29864" r="0" b="29864"/>
            <a:stretch>
              <a:fillRect/>
            </a:stretch>
          </p:blipFill>
          <p:spPr>
            <a:xfrm flipH="false" flipV="false">
              <a:off x="0" y="0"/>
              <a:ext cx="5715000" cy="3454400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14001750" y="5010150"/>
            <a:ext cx="4286250" cy="2590800"/>
            <a:chOff x="0" y="0"/>
            <a:chExt cx="5715000" cy="3454400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12"/>
            <a:srcRect l="0" t="4666" r="0" b="4666"/>
            <a:stretch>
              <a:fillRect/>
            </a:stretch>
          </p:blipFill>
          <p:spPr>
            <a:xfrm flipH="false" flipV="false">
              <a:off x="0" y="0"/>
              <a:ext cx="5715000" cy="3454400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8763000" y="2324100"/>
            <a:ext cx="4286250" cy="2590800"/>
            <a:chOff x="0" y="0"/>
            <a:chExt cx="5715000" cy="3454400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13"/>
            <a:srcRect l="3469" t="0" r="3469" b="0"/>
            <a:stretch>
              <a:fillRect/>
            </a:stretch>
          </p:blipFill>
          <p:spPr>
            <a:xfrm flipH="false" flipV="false">
              <a:off x="0" y="0"/>
              <a:ext cx="5715000" cy="3454400"/>
            </a:xfrm>
            <a:prstGeom prst="rect">
              <a:avLst/>
            </a:prstGeom>
          </p:spPr>
        </p:pic>
      </p:grpSp>
      <p:sp>
        <p:nvSpPr>
          <p:cNvPr name="TextBox 24" id="24"/>
          <p:cNvSpPr txBox="true"/>
          <p:nvPr/>
        </p:nvSpPr>
        <p:spPr>
          <a:xfrm rot="0">
            <a:off x="1028700" y="1028700"/>
            <a:ext cx="668768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GALLERY IMAGE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49414" y="1205865"/>
            <a:ext cx="930988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What can you say about your projects? Share it here!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157211" y="0"/>
            <a:ext cx="6130789" cy="2173643"/>
          </a:xfrm>
          <a:custGeom>
            <a:avLst/>
            <a:gdLst/>
            <a:ahLst/>
            <a:cxnLst/>
            <a:rect r="r" b="b" t="t" l="l"/>
            <a:pathLst>
              <a:path h="2173643" w="6130789">
                <a:moveTo>
                  <a:pt x="6130789" y="0"/>
                </a:moveTo>
                <a:lnTo>
                  <a:pt x="0" y="0"/>
                </a:lnTo>
                <a:lnTo>
                  <a:pt x="0" y="2173643"/>
                </a:lnTo>
                <a:lnTo>
                  <a:pt x="6130789" y="2173643"/>
                </a:lnTo>
                <a:lnTo>
                  <a:pt x="61307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22485" y="3128106"/>
            <a:ext cx="6243030" cy="5812442"/>
            <a:chOff x="0" y="0"/>
            <a:chExt cx="812800" cy="7567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56740"/>
            </a:xfrm>
            <a:custGeom>
              <a:avLst/>
              <a:gdLst/>
              <a:ahLst/>
              <a:cxnLst/>
              <a:rect r="r" b="b" t="t" l="l"/>
              <a:pathLst>
                <a:path h="756740" w="812800">
                  <a:moveTo>
                    <a:pt x="406400" y="0"/>
                  </a:moveTo>
                  <a:cubicBezTo>
                    <a:pt x="181951" y="0"/>
                    <a:pt x="0" y="169402"/>
                    <a:pt x="0" y="378370"/>
                  </a:cubicBezTo>
                  <a:cubicBezTo>
                    <a:pt x="0" y="587338"/>
                    <a:pt x="181951" y="756740"/>
                    <a:pt x="406400" y="756740"/>
                  </a:cubicBezTo>
                  <a:cubicBezTo>
                    <a:pt x="630849" y="756740"/>
                    <a:pt x="812800" y="587338"/>
                    <a:pt x="812800" y="378370"/>
                  </a:cubicBezTo>
                  <a:cubicBezTo>
                    <a:pt x="812800" y="16940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2758" t="0" r="-3275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648066" y="5058462"/>
            <a:ext cx="6243030" cy="5228538"/>
          </a:xfrm>
          <a:custGeom>
            <a:avLst/>
            <a:gdLst/>
            <a:ahLst/>
            <a:cxnLst/>
            <a:rect r="r" b="b" t="t" l="l"/>
            <a:pathLst>
              <a:path h="5228538" w="6243030">
                <a:moveTo>
                  <a:pt x="0" y="0"/>
                </a:moveTo>
                <a:lnTo>
                  <a:pt x="6243031" y="0"/>
                </a:lnTo>
                <a:lnTo>
                  <a:pt x="6243031" y="5228538"/>
                </a:lnTo>
                <a:lnTo>
                  <a:pt x="0" y="5228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467887" y="4121305"/>
            <a:ext cx="4554598" cy="889345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flipV="true">
            <a:off x="12265515" y="4168107"/>
            <a:ext cx="4624017" cy="820723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>
            <a:off x="12265515" y="7049667"/>
            <a:ext cx="4624017" cy="1049526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 flipV="true">
            <a:off x="1467887" y="7049667"/>
            <a:ext cx="4554598" cy="959571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3361469"/>
            <a:ext cx="345822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Example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1078" y="3361469"/>
            <a:ext cx="345822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Example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1078" y="7292554"/>
            <a:ext cx="345822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Example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292554"/>
            <a:ext cx="345822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Example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273415"/>
            <a:ext cx="345822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Presentations are</a:t>
            </a:r>
          </a:p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communication tools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01078" y="4273415"/>
            <a:ext cx="345822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Presentations are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communication tools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01078" y="8204501"/>
            <a:ext cx="345822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Presentations are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communication tools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204501"/>
            <a:ext cx="345822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Presentations are</a:t>
            </a:r>
          </a:p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communication tools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028700"/>
            <a:ext cx="831665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MARKET RESEARCH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690878"/>
            <a:ext cx="796977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7789" y="542763"/>
            <a:ext cx="5454396" cy="971874"/>
          </a:xfrm>
          <a:custGeom>
            <a:avLst/>
            <a:gdLst/>
            <a:ahLst/>
            <a:cxnLst/>
            <a:rect r="r" b="b" t="t" l="l"/>
            <a:pathLst>
              <a:path h="971874" w="5454396">
                <a:moveTo>
                  <a:pt x="0" y="0"/>
                </a:moveTo>
                <a:lnTo>
                  <a:pt x="5454396" y="0"/>
                </a:lnTo>
                <a:lnTo>
                  <a:pt x="5454396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80078" y="3319093"/>
            <a:ext cx="4334462" cy="5939207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>
            <a:off x="12672644" y="3319093"/>
            <a:ext cx="4334462" cy="5939207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flipH="true">
            <a:off x="6972006" y="3319093"/>
            <a:ext cx="4343987" cy="5939207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1594273" y="5258464"/>
            <a:ext cx="330607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 spc="96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MONTHLY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9513" y="3425854"/>
            <a:ext cx="3715594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6399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20$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4273" y="6239626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4273" y="6720595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86839" y="5258464"/>
            <a:ext cx="330607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 spc="96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YEARLY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20451" y="3425854"/>
            <a:ext cx="4838849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6399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300$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86839" y="6239626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86839" y="6720595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86839" y="7682534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86839" y="8644473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86839" y="7201565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86839" y="8163504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90963" y="5258464"/>
            <a:ext cx="330607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 spc="96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MONTHLY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09604" y="3425854"/>
            <a:ext cx="3668791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6399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30$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0963" y="6239626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trike="noStrike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90963" y="6720595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90963" y="7682534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90963" y="7201565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Add a feature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1028700"/>
            <a:ext cx="162306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ADD A PRICING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81000" y="7182476"/>
            <a:ext cx="4081575" cy="2723524"/>
          </a:xfrm>
          <a:custGeom>
            <a:avLst/>
            <a:gdLst/>
            <a:ahLst/>
            <a:cxnLst/>
            <a:rect r="r" b="b" t="t" l="l"/>
            <a:pathLst>
              <a:path h="2723524" w="4081575">
                <a:moveTo>
                  <a:pt x="0" y="0"/>
                </a:moveTo>
                <a:lnTo>
                  <a:pt x="4081575" y="0"/>
                </a:lnTo>
                <a:lnTo>
                  <a:pt x="4081575" y="2723524"/>
                </a:lnTo>
                <a:lnTo>
                  <a:pt x="0" y="2723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6649" y="7966071"/>
            <a:ext cx="2650278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 picture is worth a thousand words...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400" y="-805611"/>
            <a:ext cx="9069996" cy="8888596"/>
          </a:xfrm>
          <a:custGeom>
            <a:avLst/>
            <a:gdLst/>
            <a:ahLst/>
            <a:cxnLst/>
            <a:rect r="r" b="b" t="t" l="l"/>
            <a:pathLst>
              <a:path h="8888596" w="9069996">
                <a:moveTo>
                  <a:pt x="0" y="0"/>
                </a:moveTo>
                <a:lnTo>
                  <a:pt x="9069996" y="0"/>
                </a:lnTo>
                <a:lnTo>
                  <a:pt x="9069996" y="8888596"/>
                </a:lnTo>
                <a:lnTo>
                  <a:pt x="0" y="8888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6156" y="241245"/>
            <a:ext cx="6794884" cy="67948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5046" r="0" b="-25046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flipV="true">
            <a:off x="9881225" y="-192804"/>
            <a:ext cx="7387600" cy="6316011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9881225" y="6574856"/>
            <a:ext cx="73780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About 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81225" y="8213090"/>
            <a:ext cx="53207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Elaborate on what you want to discuss.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81225" y="4680744"/>
            <a:ext cx="1544574" cy="925513"/>
            <a:chOff x="0" y="0"/>
            <a:chExt cx="812800" cy="4870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87032"/>
            </a:xfrm>
            <a:custGeom>
              <a:avLst/>
              <a:gdLst/>
              <a:ahLst/>
              <a:cxnLst/>
              <a:rect r="r" b="b" t="t" l="l"/>
              <a:pathLst>
                <a:path h="487032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243516"/>
                  </a:lnTo>
                  <a:lnTo>
                    <a:pt x="0" y="487032"/>
                  </a:lnTo>
                  <a:lnTo>
                    <a:pt x="812800" y="487032"/>
                  </a:lnTo>
                  <a:lnTo>
                    <a:pt x="711200" y="243516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88900" y="0"/>
              <a:ext cx="635000" cy="487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03.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72556" y="5133975"/>
            <a:ext cx="17142887" cy="0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742435"/>
            <a:ext cx="8115300" cy="6802130"/>
            <a:chOff x="0" y="0"/>
            <a:chExt cx="10820400" cy="906950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6594" t="0" r="16594" b="0"/>
            <a:stretch>
              <a:fillRect/>
            </a:stretch>
          </p:blipFill>
          <p:spPr>
            <a:xfrm flipH="false" flipV="false">
              <a:off x="0" y="0"/>
              <a:ext cx="10820400" cy="9069506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963161" y="1028700"/>
            <a:ext cx="1602850" cy="160285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0" y="9655233"/>
            <a:ext cx="9144000" cy="631767"/>
          </a:xfrm>
          <a:custGeom>
            <a:avLst/>
            <a:gdLst/>
            <a:ahLst/>
            <a:cxnLst/>
            <a:rect r="r" b="b" t="t" l="l"/>
            <a:pathLst>
              <a:path h="631767" w="9144000">
                <a:moveTo>
                  <a:pt x="0" y="0"/>
                </a:moveTo>
                <a:lnTo>
                  <a:pt x="9144000" y="0"/>
                </a:lnTo>
                <a:lnTo>
                  <a:pt x="9144000" y="631767"/>
                </a:lnTo>
                <a:lnTo>
                  <a:pt x="0" y="631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9144000" y="0"/>
            <a:ext cx="9144000" cy="631767"/>
          </a:xfrm>
          <a:custGeom>
            <a:avLst/>
            <a:gdLst/>
            <a:ahLst/>
            <a:cxnLst/>
            <a:rect r="r" b="b" t="t" l="l"/>
            <a:pathLst>
              <a:path h="631767" w="9144000">
                <a:moveTo>
                  <a:pt x="9144000" y="631767"/>
                </a:moveTo>
                <a:lnTo>
                  <a:pt x="0" y="631767"/>
                </a:lnTo>
                <a:lnTo>
                  <a:pt x="0" y="0"/>
                </a:lnTo>
                <a:lnTo>
                  <a:pt x="9144000" y="0"/>
                </a:lnTo>
                <a:lnTo>
                  <a:pt x="9144000" y="63176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63155" y="3676650"/>
            <a:ext cx="6202863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OUR</a:t>
            </a:r>
          </a:p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HISTORY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63155" y="5476875"/>
            <a:ext cx="6202863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89118" y="-104833"/>
            <a:ext cx="5454396" cy="971874"/>
          </a:xfrm>
          <a:custGeom>
            <a:avLst/>
            <a:gdLst/>
            <a:ahLst/>
            <a:cxnLst/>
            <a:rect r="r" b="b" t="t" l="l"/>
            <a:pathLst>
              <a:path h="971874" w="5454396">
                <a:moveTo>
                  <a:pt x="0" y="0"/>
                </a:moveTo>
                <a:lnTo>
                  <a:pt x="5454396" y="0"/>
                </a:lnTo>
                <a:lnTo>
                  <a:pt x="5454396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145223"/>
            <a:ext cx="2980099" cy="4280510"/>
            <a:chOff x="0" y="0"/>
            <a:chExt cx="3973466" cy="57073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97983" y="0"/>
              <a:ext cx="3177499" cy="3177499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57238" t="0" r="-57238" b="0"/>
                </a:stretch>
              </a:blip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66915" y="3746467"/>
              <a:ext cx="3239636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pc="96" strike="noStrike" u="none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 NAME SURNAME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235542"/>
              <a:ext cx="397346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98F3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Title or Position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62367" y="4145223"/>
            <a:ext cx="2980099" cy="4280510"/>
            <a:chOff x="0" y="0"/>
            <a:chExt cx="3973466" cy="570734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97983" y="0"/>
              <a:ext cx="3177499" cy="317749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5187" t="0" r="-25187" b="0"/>
                </a:stretch>
              </a:blip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366915" y="3746467"/>
              <a:ext cx="3239636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pc="96" strike="noStrike" u="none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 NAME SURNAME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235542"/>
              <a:ext cx="397346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98F3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Title or Position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45534" y="4145223"/>
            <a:ext cx="2980099" cy="4280510"/>
            <a:chOff x="0" y="0"/>
            <a:chExt cx="3973466" cy="570734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397983" y="2529847"/>
              <a:ext cx="3177499" cy="31774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-25000"/>
                </a:stretch>
              </a:blip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66915" y="0"/>
              <a:ext cx="3239636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pc="96" strike="noStrike" u="none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 NAME SURNAME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489075"/>
              <a:ext cx="397346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98F3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Title or Position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279201" y="4145223"/>
            <a:ext cx="2980099" cy="4280510"/>
            <a:chOff x="0" y="0"/>
            <a:chExt cx="3973466" cy="5707346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397983" y="2529847"/>
              <a:ext cx="3177499" cy="317749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6351" r="0" b="-43742"/>
                </a:stretch>
              </a:blip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66915" y="0"/>
              <a:ext cx="3239636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pc="96" strike="noStrike" u="none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 NAME SURNAME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489075"/>
              <a:ext cx="397346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98F3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Title or Position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080078" y="3319093"/>
            <a:ext cx="16179222" cy="5939207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25" id="25"/>
          <p:cNvSpPr txBox="true"/>
          <p:nvPr/>
        </p:nvSpPr>
        <p:spPr>
          <a:xfrm rot="0">
            <a:off x="2171684" y="1028700"/>
            <a:ext cx="1394463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ADD A TEAM MEMBERS PAGE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82803" y="1809929"/>
            <a:ext cx="1232239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15377" y="3149309"/>
            <a:ext cx="7773322" cy="2586396"/>
          </a:xfrm>
          <a:custGeom>
            <a:avLst/>
            <a:gdLst/>
            <a:ahLst/>
            <a:cxnLst/>
            <a:rect r="r" b="b" t="t" l="l"/>
            <a:pathLst>
              <a:path h="2586396" w="7773322">
                <a:moveTo>
                  <a:pt x="0" y="0"/>
                </a:moveTo>
                <a:lnTo>
                  <a:pt x="7773322" y="0"/>
                </a:lnTo>
                <a:lnTo>
                  <a:pt x="7773322" y="2586396"/>
                </a:lnTo>
                <a:lnTo>
                  <a:pt x="0" y="2586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72556" y="4832974"/>
            <a:ext cx="8142821" cy="0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16488699" y="4832974"/>
            <a:ext cx="770601" cy="0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800093"/>
            <a:ext cx="6686815" cy="6686815"/>
          </a:xfrm>
          <a:custGeom>
            <a:avLst/>
            <a:gdLst/>
            <a:ahLst/>
            <a:cxnLst/>
            <a:rect r="r" b="b" t="t" l="l"/>
            <a:pathLst>
              <a:path h="6686815" w="6686815">
                <a:moveTo>
                  <a:pt x="0" y="0"/>
                </a:moveTo>
                <a:lnTo>
                  <a:pt x="6686815" y="0"/>
                </a:lnTo>
                <a:lnTo>
                  <a:pt x="6686815" y="6686814"/>
                </a:lnTo>
                <a:lnTo>
                  <a:pt x="0" y="6686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51869" y="2123262"/>
            <a:ext cx="6040477" cy="604047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57238" t="0" r="-5723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445520" y="1946008"/>
            <a:ext cx="881378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OUR FOUNDER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5509" y="3851899"/>
            <a:ext cx="797380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Name Surname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50978" y="6554022"/>
            <a:ext cx="6202863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9674283"/>
            <a:ext cx="18288000" cy="1263535"/>
          </a:xfrm>
          <a:custGeom>
            <a:avLst/>
            <a:gdLst/>
            <a:ahLst/>
            <a:cxnLst/>
            <a:rect r="r" b="b" t="t" l="l"/>
            <a:pathLst>
              <a:path h="1263535" w="18288000">
                <a:moveTo>
                  <a:pt x="0" y="0"/>
                </a:moveTo>
                <a:lnTo>
                  <a:pt x="18288000" y="0"/>
                </a:lnTo>
                <a:lnTo>
                  <a:pt x="18288000" y="1263534"/>
                </a:lnTo>
                <a:lnTo>
                  <a:pt x="0" y="1263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319093"/>
            <a:ext cx="2980099" cy="4280510"/>
            <a:chOff x="0" y="0"/>
            <a:chExt cx="3973466" cy="570734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97983" y="0"/>
              <a:ext cx="3177499" cy="3177499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366915" y="3746467"/>
              <a:ext cx="3239636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pc="96" strike="noStrike" u="none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 NAME SURNAME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5542"/>
              <a:ext cx="397346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98F3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Title or Position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24440" y="3319093"/>
            <a:ext cx="2980099" cy="4280510"/>
            <a:chOff x="0" y="0"/>
            <a:chExt cx="3973466" cy="570734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397983" y="0"/>
              <a:ext cx="3177499" cy="3177499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746" r="0" b="-1746"/>
                </a:stretch>
              </a:blip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66915" y="3746467"/>
              <a:ext cx="3239636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pc="96" strike="noStrike" u="none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 NAME SURNAME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235542"/>
              <a:ext cx="397346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98F3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Title or Position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1080078" y="2729408"/>
            <a:ext cx="16317698" cy="6528892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890224" y="1028700"/>
            <a:ext cx="1650755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TESTIMONIALS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04228" y="3271468"/>
            <a:ext cx="4197936" cy="519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 dolor sit amet, consectetur adipiscing elit. Ut eget blandit velit. Mauris sed condimentum ex. Pellentesque sed pretium ipsum. In eget dictum ipsum, a egestas libero. Donec non neque id odio semper tempus. Duis tincidunt malesuada eros in rutrum. Donec dapibus ipsum sed nulla faucibus pharetra.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99840" y="3271468"/>
            <a:ext cx="4197936" cy="519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 dolor sit amet, consectetur adipiscing elit. Ut eget blandit velit. Mauris sed condimentum ex. Pellentesque sed pretium ipsum. In eget dictum ipsum, a egestas libero. Donec non neque id odio semper tempus. Duis tincidunt malesuada eros in rutrum. Donec dapibus ipsum sed nulla faucibus pharetra.</a:t>
            </a:r>
          </a:p>
        </p:txBody>
      </p:sp>
      <p:sp>
        <p:nvSpPr>
          <p:cNvPr name="Freeform 17" id="17"/>
          <p:cNvSpPr/>
          <p:nvPr/>
        </p:nvSpPr>
        <p:spPr>
          <a:xfrm flipH="false" flipV="true" rot="0">
            <a:off x="-3025959" y="334490"/>
            <a:ext cx="8484794" cy="1388421"/>
          </a:xfrm>
          <a:custGeom>
            <a:avLst/>
            <a:gdLst/>
            <a:ahLst/>
            <a:cxnLst/>
            <a:rect r="r" b="b" t="t" l="l"/>
            <a:pathLst>
              <a:path h="1388421" w="8484794">
                <a:moveTo>
                  <a:pt x="0" y="1388420"/>
                </a:moveTo>
                <a:lnTo>
                  <a:pt x="8484793" y="1388420"/>
                </a:lnTo>
                <a:lnTo>
                  <a:pt x="8484793" y="0"/>
                </a:lnTo>
                <a:lnTo>
                  <a:pt x="0" y="0"/>
                </a:lnTo>
                <a:lnTo>
                  <a:pt x="0" y="13884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70021" y="-3712714"/>
            <a:ext cx="15747958" cy="17712427"/>
          </a:xfrm>
          <a:custGeom>
            <a:avLst/>
            <a:gdLst/>
            <a:ahLst/>
            <a:cxnLst/>
            <a:rect r="r" b="b" t="t" l="l"/>
            <a:pathLst>
              <a:path h="17712427" w="15747958">
                <a:moveTo>
                  <a:pt x="0" y="0"/>
                </a:moveTo>
                <a:lnTo>
                  <a:pt x="15747958" y="0"/>
                </a:lnTo>
                <a:lnTo>
                  <a:pt x="15747958" y="17712428"/>
                </a:lnTo>
                <a:lnTo>
                  <a:pt x="0" y="17712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17115" y="3873313"/>
            <a:ext cx="8853771" cy="253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“Write an original statement or inspiring quote”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62714" y="9210675"/>
            <a:ext cx="1280476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— Include a credit, citation, or supporting message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6749342"/>
            <a:ext cx="18288000" cy="420624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52571" y="2677775"/>
            <a:ext cx="1544574" cy="925513"/>
            <a:chOff x="0" y="0"/>
            <a:chExt cx="812800" cy="4870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87032"/>
            </a:xfrm>
            <a:custGeom>
              <a:avLst/>
              <a:gdLst/>
              <a:ahLst/>
              <a:cxnLst/>
              <a:rect r="r" b="b" t="t" l="l"/>
              <a:pathLst>
                <a:path h="487032" w="812800">
                  <a:moveTo>
                    <a:pt x="609600" y="0"/>
                  </a:moveTo>
                  <a:cubicBezTo>
                    <a:pt x="721824" y="0"/>
                    <a:pt x="812800" y="109026"/>
                    <a:pt x="812800" y="243516"/>
                  </a:cubicBezTo>
                  <a:cubicBezTo>
                    <a:pt x="812800" y="378006"/>
                    <a:pt x="721824" y="487032"/>
                    <a:pt x="609600" y="487032"/>
                  </a:cubicBezTo>
                  <a:lnTo>
                    <a:pt x="203200" y="487032"/>
                  </a:lnTo>
                  <a:cubicBezTo>
                    <a:pt x="90976" y="487032"/>
                    <a:pt x="0" y="378006"/>
                    <a:pt x="0" y="243516"/>
                  </a:cubicBezTo>
                  <a:cubicBezTo>
                    <a:pt x="0" y="1090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812800" cy="487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01.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373343" y="4371213"/>
            <a:ext cx="1544574" cy="15445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02.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52571" y="6981492"/>
            <a:ext cx="1544574" cy="925513"/>
            <a:chOff x="0" y="0"/>
            <a:chExt cx="812800" cy="4870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87032"/>
            </a:xfrm>
            <a:custGeom>
              <a:avLst/>
              <a:gdLst/>
              <a:ahLst/>
              <a:cxnLst/>
              <a:rect r="r" b="b" t="t" l="l"/>
              <a:pathLst>
                <a:path h="487032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243516"/>
                  </a:lnTo>
                  <a:lnTo>
                    <a:pt x="0" y="487032"/>
                  </a:lnTo>
                  <a:lnTo>
                    <a:pt x="812800" y="487032"/>
                  </a:lnTo>
                  <a:lnTo>
                    <a:pt x="711200" y="243516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88900" y="0"/>
              <a:ext cx="635000" cy="487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03.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203332" y="4657725"/>
            <a:ext cx="330607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Our Products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51858" y="4936808"/>
            <a:ext cx="61594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05155" y="2897644"/>
            <a:ext cx="33060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61752" y="2933839"/>
            <a:ext cx="869754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</a:t>
            </a: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27397" y="7201361"/>
            <a:ext cx="379447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09865" y="7237556"/>
            <a:ext cx="67432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0224" y="1028700"/>
            <a:ext cx="1650755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TABLE OF CONTENTS</a:t>
            </a:r>
          </a:p>
        </p:txBody>
      </p:sp>
      <p:sp>
        <p:nvSpPr>
          <p:cNvPr name="AutoShape 20" id="20"/>
          <p:cNvSpPr/>
          <p:nvPr/>
        </p:nvSpPr>
        <p:spPr>
          <a:xfrm>
            <a:off x="-180427" y="3069997"/>
            <a:ext cx="18664957" cy="758276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1" id="21"/>
          <p:cNvSpPr/>
          <p:nvPr/>
        </p:nvSpPr>
        <p:spPr>
          <a:xfrm>
            <a:off x="3624858" y="5329238"/>
            <a:ext cx="13634442" cy="0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2" id="22"/>
          <p:cNvSpPr/>
          <p:nvPr/>
        </p:nvSpPr>
        <p:spPr>
          <a:xfrm>
            <a:off x="1028700" y="8566712"/>
            <a:ext cx="17455830" cy="691588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945369"/>
            <a:ext cx="18288000" cy="4341631"/>
            <a:chOff x="0" y="0"/>
            <a:chExt cx="24384000" cy="57888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8897" r="0" b="28897"/>
            <a:stretch>
              <a:fillRect/>
            </a:stretch>
          </p:blipFill>
          <p:spPr>
            <a:xfrm flipH="false" flipV="false">
              <a:off x="0" y="0"/>
              <a:ext cx="24384000" cy="5788841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8336848" y="1055143"/>
            <a:ext cx="509493" cy="490040"/>
          </a:xfrm>
          <a:custGeom>
            <a:avLst/>
            <a:gdLst/>
            <a:ahLst/>
            <a:cxnLst/>
            <a:rect r="r" b="b" t="t" l="l"/>
            <a:pathLst>
              <a:path h="490040" w="509493">
                <a:moveTo>
                  <a:pt x="0" y="0"/>
                </a:moveTo>
                <a:lnTo>
                  <a:pt x="509493" y="0"/>
                </a:lnTo>
                <a:lnTo>
                  <a:pt x="509493" y="490039"/>
                </a:lnTo>
                <a:lnTo>
                  <a:pt x="0" y="490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70531" y="2021142"/>
            <a:ext cx="475810" cy="488238"/>
          </a:xfrm>
          <a:custGeom>
            <a:avLst/>
            <a:gdLst/>
            <a:ahLst/>
            <a:cxnLst/>
            <a:rect r="r" b="b" t="t" l="l"/>
            <a:pathLst>
              <a:path h="488238" w="475810">
                <a:moveTo>
                  <a:pt x="0" y="0"/>
                </a:moveTo>
                <a:lnTo>
                  <a:pt x="475810" y="0"/>
                </a:lnTo>
                <a:lnTo>
                  <a:pt x="475810" y="488238"/>
                </a:lnTo>
                <a:lnTo>
                  <a:pt x="0" y="488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70531" y="2854210"/>
            <a:ext cx="475810" cy="520269"/>
          </a:xfrm>
          <a:custGeom>
            <a:avLst/>
            <a:gdLst/>
            <a:ahLst/>
            <a:cxnLst/>
            <a:rect r="r" b="b" t="t" l="l"/>
            <a:pathLst>
              <a:path h="520269" w="475810">
                <a:moveTo>
                  <a:pt x="0" y="0"/>
                </a:moveTo>
                <a:lnTo>
                  <a:pt x="475810" y="0"/>
                </a:lnTo>
                <a:lnTo>
                  <a:pt x="475810" y="520269"/>
                </a:lnTo>
                <a:lnTo>
                  <a:pt x="0" y="520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70531" y="4666304"/>
            <a:ext cx="475810" cy="459373"/>
          </a:xfrm>
          <a:custGeom>
            <a:avLst/>
            <a:gdLst/>
            <a:ahLst/>
            <a:cxnLst/>
            <a:rect r="r" b="b" t="t" l="l"/>
            <a:pathLst>
              <a:path h="459373" w="475810">
                <a:moveTo>
                  <a:pt x="0" y="0"/>
                </a:moveTo>
                <a:lnTo>
                  <a:pt x="475810" y="0"/>
                </a:lnTo>
                <a:lnTo>
                  <a:pt x="475810" y="459373"/>
                </a:lnTo>
                <a:lnTo>
                  <a:pt x="0" y="459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36848" y="3786039"/>
            <a:ext cx="509493" cy="411300"/>
          </a:xfrm>
          <a:custGeom>
            <a:avLst/>
            <a:gdLst/>
            <a:ahLst/>
            <a:cxnLst/>
            <a:rect r="r" b="b" t="t" l="l"/>
            <a:pathLst>
              <a:path h="411300" w="509493">
                <a:moveTo>
                  <a:pt x="0" y="0"/>
                </a:moveTo>
                <a:lnTo>
                  <a:pt x="509493" y="0"/>
                </a:lnTo>
                <a:lnTo>
                  <a:pt x="509493" y="411299"/>
                </a:lnTo>
                <a:lnTo>
                  <a:pt x="0" y="411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11465" y="1028700"/>
            <a:ext cx="454465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CONTACT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75077" y="1093470"/>
            <a:ext cx="580145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123 Anywhere St., Any City,ST 12345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75077" y="2019093"/>
            <a:ext cx="489295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123-456-7890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75077" y="2907652"/>
            <a:ext cx="489295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hello@reallygreatsite.com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75077" y="4689298"/>
            <a:ext cx="489295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reallygreatsite.com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75077" y="3784996"/>
            <a:ext cx="489295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@reallygreatsite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0800000">
            <a:off x="381000" y="3905831"/>
            <a:ext cx="1574542" cy="1662184"/>
          </a:xfrm>
          <a:custGeom>
            <a:avLst/>
            <a:gdLst/>
            <a:ahLst/>
            <a:cxnLst/>
            <a:rect r="r" b="b" t="t" l="l"/>
            <a:pathLst>
              <a:path h="1662184" w="1574542">
                <a:moveTo>
                  <a:pt x="0" y="0"/>
                </a:moveTo>
                <a:lnTo>
                  <a:pt x="1574542" y="0"/>
                </a:lnTo>
                <a:lnTo>
                  <a:pt x="1574542" y="1662184"/>
                </a:lnTo>
                <a:lnTo>
                  <a:pt x="0" y="16621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53882" y="381000"/>
            <a:ext cx="1653118" cy="1662184"/>
          </a:xfrm>
          <a:custGeom>
            <a:avLst/>
            <a:gdLst/>
            <a:ahLst/>
            <a:cxnLst/>
            <a:rect r="r" b="b" t="t" l="l"/>
            <a:pathLst>
              <a:path h="1662184" w="1653118">
                <a:moveTo>
                  <a:pt x="0" y="0"/>
                </a:moveTo>
                <a:lnTo>
                  <a:pt x="1653118" y="0"/>
                </a:lnTo>
                <a:lnTo>
                  <a:pt x="1653118" y="1662184"/>
                </a:lnTo>
                <a:lnTo>
                  <a:pt x="0" y="16621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4218" y="2285896"/>
            <a:ext cx="5097641" cy="7400322"/>
            <a:chOff x="0" y="0"/>
            <a:chExt cx="1342589" cy="19490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2589" cy="1949056"/>
            </a:xfrm>
            <a:custGeom>
              <a:avLst/>
              <a:gdLst/>
              <a:ahLst/>
              <a:cxnLst/>
              <a:rect r="r" b="b" t="t" l="l"/>
              <a:pathLst>
                <a:path h="1949056" w="1342589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42589" cy="1968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109984" y="2285896"/>
            <a:ext cx="11512980" cy="7400322"/>
            <a:chOff x="0" y="0"/>
            <a:chExt cx="3032225" cy="19490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32225" cy="1949056"/>
            </a:xfrm>
            <a:custGeom>
              <a:avLst/>
              <a:gdLst/>
              <a:ahLst/>
              <a:cxnLst/>
              <a:rect r="r" b="b" t="t" l="l"/>
              <a:pathLst>
                <a:path h="1949056" w="3032225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032225" cy="1968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9005" y="2566614"/>
            <a:ext cx="4368067" cy="647237"/>
            <a:chOff x="0" y="0"/>
            <a:chExt cx="1150437" cy="1704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0437" cy="170466"/>
            </a:xfrm>
            <a:custGeom>
              <a:avLst/>
              <a:gdLst/>
              <a:ahLst/>
              <a:cxnLst/>
              <a:rect r="r" b="b" t="t" l="l"/>
              <a:pathLst>
                <a:path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F1A38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82440" y="2566614"/>
            <a:ext cx="4368067" cy="647237"/>
            <a:chOff x="0" y="0"/>
            <a:chExt cx="1150437" cy="1704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0437" cy="170466"/>
            </a:xfrm>
            <a:custGeom>
              <a:avLst/>
              <a:gdLst/>
              <a:ahLst/>
              <a:cxnLst/>
              <a:rect r="r" b="b" t="t" l="l"/>
              <a:pathLst>
                <a:path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F1A38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39005" y="7201013"/>
            <a:ext cx="4368067" cy="647237"/>
            <a:chOff x="0" y="0"/>
            <a:chExt cx="1150437" cy="1704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0437" cy="170466"/>
            </a:xfrm>
            <a:custGeom>
              <a:avLst/>
              <a:gdLst/>
              <a:ahLst/>
              <a:cxnLst/>
              <a:rect r="r" b="b" t="t" l="l"/>
              <a:pathLst>
                <a:path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F1A38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32396" y="3461646"/>
            <a:ext cx="4181285" cy="50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4"/>
              </a:lnSpc>
            </a:pPr>
            <a:r>
              <a:rPr lang="en-US" sz="17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presentation template</a:t>
            </a:r>
          </a:p>
          <a:p>
            <a:pPr algn="ctr">
              <a:lnSpc>
                <a:spcPts val="2074"/>
              </a:lnSpc>
            </a:pPr>
            <a:r>
              <a:rPr lang="en-US" sz="17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uses the following free fonts: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5455" y="6551281"/>
            <a:ext cx="4368067" cy="24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4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 can find these fonts online too.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3246" y="4305380"/>
            <a:ext cx="4779584" cy="192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2"/>
              </a:lnSpc>
            </a:pPr>
            <a:r>
              <a:rPr lang="en-US" b="true" sz="14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TITLES:</a:t>
            </a:r>
          </a:p>
          <a:p>
            <a:pPr algn="ctr">
              <a:lnSpc>
                <a:spcPts val="2173"/>
              </a:lnSpc>
            </a:pPr>
            <a:r>
              <a:rPr lang="en-US" sz="21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MICHROMA</a:t>
            </a:r>
          </a:p>
          <a:p>
            <a:pPr algn="ctr">
              <a:lnSpc>
                <a:spcPts val="2173"/>
              </a:lnSpc>
            </a:pPr>
          </a:p>
          <a:p>
            <a:pPr algn="ctr">
              <a:lnSpc>
                <a:spcPts val="1542"/>
              </a:lnSpc>
            </a:pPr>
            <a:r>
              <a:rPr lang="en-US" b="true" sz="14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HEADERS:</a:t>
            </a:r>
          </a:p>
          <a:p>
            <a:pPr algn="ctr">
              <a:lnSpc>
                <a:spcPts val="2173"/>
              </a:lnSpc>
            </a:pPr>
            <a:r>
              <a:rPr lang="en-US" sz="21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IBM PLEX MONO</a:t>
            </a:r>
          </a:p>
          <a:p>
            <a:pPr algn="ctr">
              <a:lnSpc>
                <a:spcPts val="2173"/>
              </a:lnSpc>
            </a:pPr>
          </a:p>
          <a:p>
            <a:pPr algn="ctr">
              <a:lnSpc>
                <a:spcPts val="1542"/>
              </a:lnSpc>
            </a:pPr>
            <a:r>
              <a:rPr lang="en-US" b="true" sz="14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BODY COPY:</a:t>
            </a:r>
          </a:p>
          <a:p>
            <a:pPr algn="ctr">
              <a:lnSpc>
                <a:spcPts val="2173"/>
              </a:lnSpc>
            </a:pPr>
            <a:r>
              <a:rPr lang="en-US" sz="21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IBM PLEX MONO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74794" y="8114950"/>
            <a:ext cx="1221374" cy="1058119"/>
            <a:chOff x="0" y="0"/>
            <a:chExt cx="1628498" cy="141082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311446" y="0"/>
              <a:ext cx="1005606" cy="100560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06400" y="0"/>
                    </a:lnTo>
                    <a:cubicBezTo>
                      <a:pt x="630849" y="0"/>
                      <a:pt x="812800" y="181951"/>
                      <a:pt x="812800" y="406400"/>
                    </a:cubicBezTo>
                    <a:lnTo>
                      <a:pt x="812800" y="406400"/>
                    </a:lnTo>
                    <a:cubicBezTo>
                      <a:pt x="812800" y="630849"/>
                      <a:pt x="630849" y="812800"/>
                      <a:pt x="406400" y="812800"/>
                    </a:cubicBezTo>
                    <a:lnTo>
                      <a:pt x="406400" y="812800"/>
                    </a:lnTo>
                    <a:cubicBezTo>
                      <a:pt x="181951" y="812800"/>
                      <a:pt x="0" y="630849"/>
                      <a:pt x="0" y="406400"/>
                    </a:cubicBezTo>
                    <a:lnTo>
                      <a:pt x="0" y="406400"/>
                    </a:lnTo>
                    <a:cubicBezTo>
                      <a:pt x="0" y="181951"/>
                      <a:pt x="181951" y="0"/>
                      <a:pt x="406400" y="0"/>
                    </a:cubicBezTo>
                    <a:close/>
                  </a:path>
                </a:pathLst>
              </a:custGeom>
              <a:solidFill>
                <a:srgbClr val="98F3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5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1167027"/>
              <a:ext cx="1628498" cy="243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39"/>
                </a:lnSpc>
              </a:pPr>
              <a:r>
                <a:rPr lang="en-US" b="true" sz="13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#98F3FF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676933" y="8114950"/>
            <a:ext cx="1221374" cy="1058119"/>
            <a:chOff x="0" y="0"/>
            <a:chExt cx="1628498" cy="141082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11446" y="0"/>
              <a:ext cx="1005606" cy="1005606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06400" y="0"/>
                    </a:lnTo>
                    <a:cubicBezTo>
                      <a:pt x="630849" y="0"/>
                      <a:pt x="812800" y="181951"/>
                      <a:pt x="812800" y="406400"/>
                    </a:cubicBezTo>
                    <a:lnTo>
                      <a:pt x="812800" y="406400"/>
                    </a:lnTo>
                    <a:cubicBezTo>
                      <a:pt x="812800" y="630849"/>
                      <a:pt x="630849" y="812800"/>
                      <a:pt x="406400" y="812800"/>
                    </a:cubicBezTo>
                    <a:lnTo>
                      <a:pt x="406400" y="812800"/>
                    </a:lnTo>
                    <a:cubicBezTo>
                      <a:pt x="181951" y="812800"/>
                      <a:pt x="0" y="630849"/>
                      <a:pt x="0" y="406400"/>
                    </a:cubicBezTo>
                    <a:lnTo>
                      <a:pt x="0" y="406400"/>
                    </a:lnTo>
                    <a:cubicBezTo>
                      <a:pt x="0" y="181951"/>
                      <a:pt x="181951" y="0"/>
                      <a:pt x="406400" y="0"/>
                    </a:cubicBezTo>
                    <a:close/>
                  </a:path>
                </a:pathLst>
              </a:custGeom>
              <a:solidFill>
                <a:srgbClr val="4B797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5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1167027"/>
              <a:ext cx="1628498" cy="243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39"/>
                </a:lnSpc>
              </a:pPr>
              <a:r>
                <a:rPr lang="en-US" b="true" sz="13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#4B797F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675863" y="8114950"/>
            <a:ext cx="1221374" cy="1058119"/>
            <a:chOff x="0" y="0"/>
            <a:chExt cx="1628498" cy="1410825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311446" y="0"/>
              <a:ext cx="1005606" cy="1005606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06400" y="0"/>
                    </a:lnTo>
                    <a:cubicBezTo>
                      <a:pt x="630849" y="0"/>
                      <a:pt x="812800" y="181951"/>
                      <a:pt x="812800" y="406400"/>
                    </a:cubicBezTo>
                    <a:lnTo>
                      <a:pt x="812800" y="406400"/>
                    </a:lnTo>
                    <a:cubicBezTo>
                      <a:pt x="812800" y="630849"/>
                      <a:pt x="630849" y="812800"/>
                      <a:pt x="406400" y="812800"/>
                    </a:cubicBezTo>
                    <a:lnTo>
                      <a:pt x="406400" y="812800"/>
                    </a:lnTo>
                    <a:cubicBezTo>
                      <a:pt x="181951" y="812800"/>
                      <a:pt x="0" y="630849"/>
                      <a:pt x="0" y="406400"/>
                    </a:cubicBezTo>
                    <a:lnTo>
                      <a:pt x="0" y="406400"/>
                    </a:lnTo>
                    <a:cubicBezTo>
                      <a:pt x="0" y="181951"/>
                      <a:pt x="181951" y="0"/>
                      <a:pt x="406400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65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1167027"/>
              <a:ext cx="1628498" cy="243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39"/>
                </a:lnSpc>
              </a:pPr>
              <a:r>
                <a:rPr lang="en-US" b="true" sz="13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#8C52FF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4210005" y="1415311"/>
            <a:ext cx="986799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Use these design resources in your Canva Presentation.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706206" y="9915836"/>
            <a:ext cx="5916757" cy="17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1463"/>
              </a:lnSpc>
            </a:pPr>
            <a:r>
              <a:rPr lang="en-US" b="true" sz="1199">
                <a:solidFill>
                  <a:srgbClr val="98F3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DON'T FORGET TO DELETE THIS </a:t>
            </a:r>
            <a:r>
              <a:rPr lang="en-US" b="true" sz="1199">
                <a:solidFill>
                  <a:srgbClr val="98F3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PAGE BEFORE PRESENTING.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568800" y="757238"/>
            <a:ext cx="131504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RESOURCE PAGE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47770" y="2693383"/>
            <a:ext cx="315053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b="true" sz="2499">
                <a:solidFill>
                  <a:srgbClr val="0F1A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91206" y="2693383"/>
            <a:ext cx="315053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b="true" sz="2499">
                <a:solidFill>
                  <a:srgbClr val="0F1A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Elements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47770" y="7296522"/>
            <a:ext cx="315053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b="true" sz="2499">
                <a:solidFill>
                  <a:srgbClr val="0F1A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Colors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6660713" y="4386069"/>
            <a:ext cx="2868013" cy="954266"/>
          </a:xfrm>
          <a:custGeom>
            <a:avLst/>
            <a:gdLst/>
            <a:ahLst/>
            <a:cxnLst/>
            <a:rect r="r" b="b" t="t" l="l"/>
            <a:pathLst>
              <a:path h="954266" w="2868013">
                <a:moveTo>
                  <a:pt x="0" y="0"/>
                </a:moveTo>
                <a:lnTo>
                  <a:pt x="2868013" y="0"/>
                </a:lnTo>
                <a:lnTo>
                  <a:pt x="2868013" y="954266"/>
                </a:lnTo>
                <a:lnTo>
                  <a:pt x="0" y="95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462642" y="3633589"/>
            <a:ext cx="2106961" cy="310298"/>
          </a:xfrm>
          <a:custGeom>
            <a:avLst/>
            <a:gdLst/>
            <a:ahLst/>
            <a:cxnLst/>
            <a:rect r="r" b="b" t="t" l="l"/>
            <a:pathLst>
              <a:path h="310298" w="2106961">
                <a:moveTo>
                  <a:pt x="0" y="0"/>
                </a:moveTo>
                <a:lnTo>
                  <a:pt x="2106961" y="0"/>
                </a:lnTo>
                <a:lnTo>
                  <a:pt x="2106961" y="310298"/>
                </a:lnTo>
                <a:lnTo>
                  <a:pt x="0" y="310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6660713" y="3713487"/>
            <a:ext cx="2483287" cy="150502"/>
          </a:xfrm>
          <a:custGeom>
            <a:avLst/>
            <a:gdLst/>
            <a:ahLst/>
            <a:cxnLst/>
            <a:rect r="r" b="b" t="t" l="l"/>
            <a:pathLst>
              <a:path h="150502" w="2483287">
                <a:moveTo>
                  <a:pt x="0" y="0"/>
                </a:moveTo>
                <a:lnTo>
                  <a:pt x="2483287" y="0"/>
                </a:lnTo>
                <a:lnTo>
                  <a:pt x="2483287" y="150502"/>
                </a:lnTo>
                <a:lnTo>
                  <a:pt x="0" y="150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1888245" y="3713487"/>
            <a:ext cx="909629" cy="150502"/>
          </a:xfrm>
          <a:custGeom>
            <a:avLst/>
            <a:gdLst/>
            <a:ahLst/>
            <a:cxnLst/>
            <a:rect r="r" b="b" t="t" l="l"/>
            <a:pathLst>
              <a:path h="150502" w="909629">
                <a:moveTo>
                  <a:pt x="0" y="0"/>
                </a:moveTo>
                <a:lnTo>
                  <a:pt x="909629" y="0"/>
                </a:lnTo>
                <a:lnTo>
                  <a:pt x="909629" y="150502"/>
                </a:lnTo>
                <a:lnTo>
                  <a:pt x="0" y="150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732125" y="8763140"/>
            <a:ext cx="2026989" cy="466207"/>
          </a:xfrm>
          <a:prstGeom prst="rect">
            <a:avLst/>
          </a:prstGeom>
        </p:spPr>
      </p:pic>
      <p:sp>
        <p:nvSpPr>
          <p:cNvPr name="Freeform 47" id="47"/>
          <p:cNvSpPr/>
          <p:nvPr/>
        </p:nvSpPr>
        <p:spPr>
          <a:xfrm flipH="false" flipV="false" rot="0">
            <a:off x="6654807" y="5711810"/>
            <a:ext cx="1036939" cy="1036939"/>
          </a:xfrm>
          <a:custGeom>
            <a:avLst/>
            <a:gdLst/>
            <a:ahLst/>
            <a:cxnLst/>
            <a:rect r="r" b="b" t="t" l="l"/>
            <a:pathLst>
              <a:path h="1036939" w="1036939">
                <a:moveTo>
                  <a:pt x="0" y="0"/>
                </a:moveTo>
                <a:lnTo>
                  <a:pt x="1036939" y="0"/>
                </a:lnTo>
                <a:lnTo>
                  <a:pt x="1036939" y="1036939"/>
                </a:lnTo>
                <a:lnTo>
                  <a:pt x="0" y="10369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9822856" y="4386069"/>
            <a:ext cx="1430099" cy="954266"/>
          </a:xfrm>
          <a:custGeom>
            <a:avLst/>
            <a:gdLst/>
            <a:ahLst/>
            <a:cxnLst/>
            <a:rect r="r" b="b" t="t" l="l"/>
            <a:pathLst>
              <a:path h="954266" w="1430099">
                <a:moveTo>
                  <a:pt x="0" y="0"/>
                </a:moveTo>
                <a:lnTo>
                  <a:pt x="1430100" y="0"/>
                </a:lnTo>
                <a:lnTo>
                  <a:pt x="1430100" y="954266"/>
                </a:lnTo>
                <a:lnTo>
                  <a:pt x="0" y="954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9825612" y="8819418"/>
            <a:ext cx="1105161" cy="353652"/>
          </a:xfrm>
          <a:prstGeom prst="rect">
            <a:avLst/>
          </a:prstGeom>
        </p:spPr>
      </p:pic>
      <p:sp>
        <p:nvSpPr>
          <p:cNvPr name="Freeform 50" id="50"/>
          <p:cNvSpPr/>
          <p:nvPr/>
        </p:nvSpPr>
        <p:spPr>
          <a:xfrm flipH="false" flipV="false" rot="0">
            <a:off x="6660713" y="7434980"/>
            <a:ext cx="726800" cy="754227"/>
          </a:xfrm>
          <a:custGeom>
            <a:avLst/>
            <a:gdLst/>
            <a:ahLst/>
            <a:cxnLst/>
            <a:rect r="r" b="b" t="t" l="l"/>
            <a:pathLst>
              <a:path h="754227" w="726800">
                <a:moveTo>
                  <a:pt x="0" y="0"/>
                </a:moveTo>
                <a:lnTo>
                  <a:pt x="726801" y="0"/>
                </a:lnTo>
                <a:lnTo>
                  <a:pt x="726801" y="754227"/>
                </a:lnTo>
                <a:lnTo>
                  <a:pt x="0" y="75422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7817897" y="7369403"/>
            <a:ext cx="754227" cy="754227"/>
          </a:xfrm>
          <a:custGeom>
            <a:avLst/>
            <a:gdLst/>
            <a:ahLst/>
            <a:cxnLst/>
            <a:rect r="r" b="b" t="t" l="l"/>
            <a:pathLst>
              <a:path h="754227" w="754227">
                <a:moveTo>
                  <a:pt x="0" y="0"/>
                </a:moveTo>
                <a:lnTo>
                  <a:pt x="754226" y="0"/>
                </a:lnTo>
                <a:lnTo>
                  <a:pt x="754226" y="754227"/>
                </a:lnTo>
                <a:lnTo>
                  <a:pt x="0" y="7542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8913455" y="7330976"/>
            <a:ext cx="695260" cy="754227"/>
          </a:xfrm>
          <a:custGeom>
            <a:avLst/>
            <a:gdLst/>
            <a:ahLst/>
            <a:cxnLst/>
            <a:rect r="r" b="b" t="t" l="l"/>
            <a:pathLst>
              <a:path h="754227" w="695260">
                <a:moveTo>
                  <a:pt x="0" y="0"/>
                </a:moveTo>
                <a:lnTo>
                  <a:pt x="695260" y="0"/>
                </a:lnTo>
                <a:lnTo>
                  <a:pt x="695260" y="754227"/>
                </a:lnTo>
                <a:lnTo>
                  <a:pt x="0" y="7542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0171122" y="7289875"/>
            <a:ext cx="821435" cy="754227"/>
          </a:xfrm>
          <a:custGeom>
            <a:avLst/>
            <a:gdLst/>
            <a:ahLst/>
            <a:cxnLst/>
            <a:rect r="r" b="b" t="t" l="l"/>
            <a:pathLst>
              <a:path h="754227" w="821435">
                <a:moveTo>
                  <a:pt x="0" y="0"/>
                </a:moveTo>
                <a:lnTo>
                  <a:pt x="821435" y="0"/>
                </a:lnTo>
                <a:lnTo>
                  <a:pt x="821435" y="754226"/>
                </a:lnTo>
                <a:lnTo>
                  <a:pt x="0" y="7542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5598790" y="8614150"/>
            <a:ext cx="1424755" cy="764187"/>
          </a:xfrm>
          <a:custGeom>
            <a:avLst/>
            <a:gdLst/>
            <a:ahLst/>
            <a:cxnLst/>
            <a:rect r="r" b="b" t="t" l="l"/>
            <a:pathLst>
              <a:path h="764187" w="1424755">
                <a:moveTo>
                  <a:pt x="0" y="0"/>
                </a:moveTo>
                <a:lnTo>
                  <a:pt x="1424755" y="0"/>
                </a:lnTo>
                <a:lnTo>
                  <a:pt x="1424755" y="764187"/>
                </a:lnTo>
                <a:lnTo>
                  <a:pt x="0" y="76418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-10800000">
            <a:off x="7924649" y="5711810"/>
            <a:ext cx="1056142" cy="1036939"/>
          </a:xfrm>
          <a:custGeom>
            <a:avLst/>
            <a:gdLst/>
            <a:ahLst/>
            <a:cxnLst/>
            <a:rect r="r" b="b" t="t" l="l"/>
            <a:pathLst>
              <a:path h="1036939" w="1056142">
                <a:moveTo>
                  <a:pt x="0" y="0"/>
                </a:moveTo>
                <a:lnTo>
                  <a:pt x="1056142" y="0"/>
                </a:lnTo>
                <a:lnTo>
                  <a:pt x="1056142" y="1036939"/>
                </a:lnTo>
                <a:lnTo>
                  <a:pt x="0" y="103693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true" flipV="false" rot="-5400000">
            <a:off x="11743711" y="7327587"/>
            <a:ext cx="866221" cy="678803"/>
          </a:xfrm>
          <a:custGeom>
            <a:avLst/>
            <a:gdLst/>
            <a:ahLst/>
            <a:cxnLst/>
            <a:rect r="r" b="b" t="t" l="l"/>
            <a:pathLst>
              <a:path h="678803" w="866221">
                <a:moveTo>
                  <a:pt x="866221" y="0"/>
                </a:moveTo>
                <a:lnTo>
                  <a:pt x="0" y="0"/>
                </a:lnTo>
                <a:lnTo>
                  <a:pt x="0" y="678802"/>
                </a:lnTo>
                <a:lnTo>
                  <a:pt x="866221" y="678802"/>
                </a:lnTo>
                <a:lnTo>
                  <a:pt x="866221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485259" y="5711810"/>
            <a:ext cx="1036939" cy="1036939"/>
          </a:xfrm>
          <a:custGeom>
            <a:avLst/>
            <a:gdLst/>
            <a:ahLst/>
            <a:cxnLst/>
            <a:rect r="r" b="b" t="t" l="l"/>
            <a:pathLst>
              <a:path h="1036939" w="1036939">
                <a:moveTo>
                  <a:pt x="0" y="0"/>
                </a:moveTo>
                <a:lnTo>
                  <a:pt x="1036939" y="0"/>
                </a:lnTo>
                <a:lnTo>
                  <a:pt x="1036939" y="1036939"/>
                </a:lnTo>
                <a:lnTo>
                  <a:pt x="0" y="10369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3116516" y="3461646"/>
            <a:ext cx="1692122" cy="654184"/>
          </a:xfrm>
          <a:custGeom>
            <a:avLst/>
            <a:gdLst/>
            <a:ahLst/>
            <a:cxnLst/>
            <a:rect r="r" b="b" t="t" l="l"/>
            <a:pathLst>
              <a:path h="654184" w="1692122">
                <a:moveTo>
                  <a:pt x="0" y="0"/>
                </a:moveTo>
                <a:lnTo>
                  <a:pt x="1692122" y="0"/>
                </a:lnTo>
                <a:lnTo>
                  <a:pt x="1692122" y="654184"/>
                </a:lnTo>
                <a:lnTo>
                  <a:pt x="0" y="654184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9" id="59"/>
          <p:cNvPicPr>
            <a:picLocks noChangeAspect="true"/>
          </p:cNvPicPr>
          <p:nvPr/>
        </p:nvPicPr>
        <p:blipFill>
          <a:blip r:embed="rId35"/>
          <a:srcRect l="0" t="0" r="0" b="0"/>
          <a:stretch>
            <a:fillRect/>
          </a:stretch>
        </p:blipFill>
        <p:spPr>
          <a:xfrm flipH="false" flipV="true" rot="0">
            <a:off x="11997272" y="8694538"/>
            <a:ext cx="832290" cy="603410"/>
          </a:xfrm>
          <a:prstGeom prst="rect">
            <a:avLst/>
          </a:prstGeom>
        </p:spPr>
      </p:pic>
      <p:sp>
        <p:nvSpPr>
          <p:cNvPr name="Freeform 60" id="60"/>
          <p:cNvSpPr/>
          <p:nvPr/>
        </p:nvSpPr>
        <p:spPr>
          <a:xfrm flipH="false" flipV="false" rot="0">
            <a:off x="15127280" y="3633589"/>
            <a:ext cx="1896265" cy="310298"/>
          </a:xfrm>
          <a:custGeom>
            <a:avLst/>
            <a:gdLst/>
            <a:ahLst/>
            <a:cxnLst/>
            <a:rect r="r" b="b" t="t" l="l"/>
            <a:pathLst>
              <a:path h="310298" w="1896265">
                <a:moveTo>
                  <a:pt x="0" y="0"/>
                </a:moveTo>
                <a:lnTo>
                  <a:pt x="1896265" y="0"/>
                </a:lnTo>
                <a:lnTo>
                  <a:pt x="1896265" y="310298"/>
                </a:lnTo>
                <a:lnTo>
                  <a:pt x="0" y="31029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true" flipV="false" rot="0">
            <a:off x="11755101" y="5767383"/>
            <a:ext cx="2619462" cy="928719"/>
          </a:xfrm>
          <a:custGeom>
            <a:avLst/>
            <a:gdLst/>
            <a:ahLst/>
            <a:cxnLst/>
            <a:rect r="r" b="b" t="t" l="l"/>
            <a:pathLst>
              <a:path h="928719" w="2619462">
                <a:moveTo>
                  <a:pt x="2619463" y="0"/>
                </a:moveTo>
                <a:lnTo>
                  <a:pt x="0" y="0"/>
                </a:lnTo>
                <a:lnTo>
                  <a:pt x="0" y="928719"/>
                </a:lnTo>
                <a:lnTo>
                  <a:pt x="2619463" y="928719"/>
                </a:lnTo>
                <a:lnTo>
                  <a:pt x="2619463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4607466" y="5908936"/>
            <a:ext cx="2416079" cy="430501"/>
          </a:xfrm>
          <a:custGeom>
            <a:avLst/>
            <a:gdLst/>
            <a:ahLst/>
            <a:cxnLst/>
            <a:rect r="r" b="b" t="t" l="l"/>
            <a:pathLst>
              <a:path h="430501" w="2416079">
                <a:moveTo>
                  <a:pt x="0" y="0"/>
                </a:moveTo>
                <a:lnTo>
                  <a:pt x="2416079" y="0"/>
                </a:lnTo>
                <a:lnTo>
                  <a:pt x="2416079" y="430501"/>
                </a:lnTo>
                <a:lnTo>
                  <a:pt x="0" y="430501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1623746" y="4386069"/>
            <a:ext cx="1430099" cy="954266"/>
          </a:xfrm>
          <a:custGeom>
            <a:avLst/>
            <a:gdLst/>
            <a:ahLst/>
            <a:cxnLst/>
            <a:rect r="r" b="b" t="t" l="l"/>
            <a:pathLst>
              <a:path h="954266" w="1430099">
                <a:moveTo>
                  <a:pt x="0" y="0"/>
                </a:moveTo>
                <a:lnTo>
                  <a:pt x="1430099" y="0"/>
                </a:lnTo>
                <a:lnTo>
                  <a:pt x="1430099" y="954266"/>
                </a:lnTo>
                <a:lnTo>
                  <a:pt x="0" y="954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9213694" y="5730860"/>
            <a:ext cx="1038663" cy="1017889"/>
          </a:xfrm>
          <a:custGeom>
            <a:avLst/>
            <a:gdLst/>
            <a:ahLst/>
            <a:cxnLst/>
            <a:rect r="r" b="b" t="t" l="l"/>
            <a:pathLst>
              <a:path h="1017889" w="1038663">
                <a:moveTo>
                  <a:pt x="0" y="0"/>
                </a:moveTo>
                <a:lnTo>
                  <a:pt x="1038662" y="0"/>
                </a:lnTo>
                <a:lnTo>
                  <a:pt x="1038662" y="1017889"/>
                </a:lnTo>
                <a:lnTo>
                  <a:pt x="0" y="101788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5" id="65"/>
          <p:cNvPicPr>
            <a:picLocks noChangeAspect="true"/>
          </p:cNvPicPr>
          <p:nvPr/>
        </p:nvPicPr>
        <p:blipFill>
          <a:blip r:embed="rId44"/>
          <a:srcRect l="0" t="0" r="0" b="0"/>
          <a:stretch>
            <a:fillRect/>
          </a:stretch>
        </p:blipFill>
        <p:spPr>
          <a:xfrm flipH="false" flipV="false" rot="0">
            <a:off x="13896060" y="8678128"/>
            <a:ext cx="636231" cy="636231"/>
          </a:xfrm>
          <a:prstGeom prst="rect">
            <a:avLst/>
          </a:prstGeom>
        </p:spPr>
      </p:pic>
      <p:sp>
        <p:nvSpPr>
          <p:cNvPr name="Freeform 66" id="66"/>
          <p:cNvSpPr/>
          <p:nvPr/>
        </p:nvSpPr>
        <p:spPr>
          <a:xfrm flipH="false" flipV="false" rot="0">
            <a:off x="13441741" y="4739467"/>
            <a:ext cx="3581804" cy="247470"/>
          </a:xfrm>
          <a:custGeom>
            <a:avLst/>
            <a:gdLst/>
            <a:ahLst/>
            <a:cxnLst/>
            <a:rect r="r" b="b" t="t" l="l"/>
            <a:pathLst>
              <a:path h="247470" w="3581804">
                <a:moveTo>
                  <a:pt x="0" y="0"/>
                </a:moveTo>
                <a:lnTo>
                  <a:pt x="3581804" y="0"/>
                </a:lnTo>
                <a:lnTo>
                  <a:pt x="3581804" y="247470"/>
                </a:lnTo>
                <a:lnTo>
                  <a:pt x="0" y="247470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5400000">
            <a:off x="13122898" y="7052065"/>
            <a:ext cx="1107111" cy="1245217"/>
          </a:xfrm>
          <a:custGeom>
            <a:avLst/>
            <a:gdLst/>
            <a:ahLst/>
            <a:cxnLst/>
            <a:rect r="r" b="b" t="t" l="l"/>
            <a:pathLst>
              <a:path h="1245217" w="1107111">
                <a:moveTo>
                  <a:pt x="0" y="0"/>
                </a:moveTo>
                <a:lnTo>
                  <a:pt x="1107111" y="0"/>
                </a:lnTo>
                <a:lnTo>
                  <a:pt x="1107111" y="1245217"/>
                </a:lnTo>
                <a:lnTo>
                  <a:pt x="0" y="1245217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-10800000">
            <a:off x="14861469" y="7177026"/>
            <a:ext cx="1051697" cy="1110237"/>
          </a:xfrm>
          <a:custGeom>
            <a:avLst/>
            <a:gdLst/>
            <a:ahLst/>
            <a:cxnLst/>
            <a:rect r="r" b="b" t="t" l="l"/>
            <a:pathLst>
              <a:path h="1110237" w="1051697">
                <a:moveTo>
                  <a:pt x="0" y="0"/>
                </a:moveTo>
                <a:lnTo>
                  <a:pt x="1051697" y="0"/>
                </a:lnTo>
                <a:lnTo>
                  <a:pt x="1051697" y="1110237"/>
                </a:lnTo>
                <a:lnTo>
                  <a:pt x="0" y="1110237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5919364" y="7177026"/>
            <a:ext cx="1104181" cy="1110237"/>
          </a:xfrm>
          <a:custGeom>
            <a:avLst/>
            <a:gdLst/>
            <a:ahLst/>
            <a:cxnLst/>
            <a:rect r="r" b="b" t="t" l="l"/>
            <a:pathLst>
              <a:path h="1110237" w="1104181">
                <a:moveTo>
                  <a:pt x="0" y="0"/>
                </a:moveTo>
                <a:lnTo>
                  <a:pt x="1104181" y="0"/>
                </a:lnTo>
                <a:lnTo>
                  <a:pt x="1104181" y="1110237"/>
                </a:lnTo>
                <a:lnTo>
                  <a:pt x="0" y="1110237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95272" y="2700692"/>
            <a:ext cx="6297456" cy="2503117"/>
            <a:chOff x="0" y="0"/>
            <a:chExt cx="1658589" cy="659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8589" cy="659257"/>
            </a:xfrm>
            <a:custGeom>
              <a:avLst/>
              <a:gdLst/>
              <a:ahLst/>
              <a:cxnLst/>
              <a:rect r="r" b="b" t="t" l="l"/>
              <a:pathLst>
                <a:path h="659257" w="1658589">
                  <a:moveTo>
                    <a:pt x="29505" y="0"/>
                  </a:moveTo>
                  <a:lnTo>
                    <a:pt x="1629084" y="0"/>
                  </a:lnTo>
                  <a:cubicBezTo>
                    <a:pt x="1636910" y="0"/>
                    <a:pt x="1644414" y="3109"/>
                    <a:pt x="1649948" y="8642"/>
                  </a:cubicBezTo>
                  <a:cubicBezTo>
                    <a:pt x="1655481" y="14175"/>
                    <a:pt x="1658589" y="21680"/>
                    <a:pt x="1658589" y="29505"/>
                  </a:cubicBezTo>
                  <a:lnTo>
                    <a:pt x="1658589" y="629752"/>
                  </a:lnTo>
                  <a:cubicBezTo>
                    <a:pt x="1658589" y="637577"/>
                    <a:pt x="1655481" y="645082"/>
                    <a:pt x="1649948" y="650615"/>
                  </a:cubicBezTo>
                  <a:cubicBezTo>
                    <a:pt x="1644414" y="656149"/>
                    <a:pt x="1636910" y="659257"/>
                    <a:pt x="1629084" y="659257"/>
                  </a:cubicBezTo>
                  <a:lnTo>
                    <a:pt x="29505" y="659257"/>
                  </a:lnTo>
                  <a:cubicBezTo>
                    <a:pt x="21680" y="659257"/>
                    <a:pt x="14175" y="656149"/>
                    <a:pt x="8642" y="650615"/>
                  </a:cubicBezTo>
                  <a:cubicBezTo>
                    <a:pt x="3109" y="645082"/>
                    <a:pt x="0" y="637577"/>
                    <a:pt x="0" y="629752"/>
                  </a:cubicBezTo>
                  <a:lnTo>
                    <a:pt x="0" y="29505"/>
                  </a:lnTo>
                  <a:cubicBezTo>
                    <a:pt x="0" y="21680"/>
                    <a:pt x="3109" y="14175"/>
                    <a:pt x="8642" y="8642"/>
                  </a:cubicBezTo>
                  <a:cubicBezTo>
                    <a:pt x="14175" y="3109"/>
                    <a:pt x="21680" y="0"/>
                    <a:pt x="29505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658589" cy="678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995272" y="5775309"/>
            <a:ext cx="6297456" cy="2503117"/>
            <a:chOff x="0" y="0"/>
            <a:chExt cx="1658589" cy="6592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8589" cy="659257"/>
            </a:xfrm>
            <a:custGeom>
              <a:avLst/>
              <a:gdLst/>
              <a:ahLst/>
              <a:cxnLst/>
              <a:rect r="r" b="b" t="t" l="l"/>
              <a:pathLst>
                <a:path h="659257" w="1658589">
                  <a:moveTo>
                    <a:pt x="29505" y="0"/>
                  </a:moveTo>
                  <a:lnTo>
                    <a:pt x="1629084" y="0"/>
                  </a:lnTo>
                  <a:cubicBezTo>
                    <a:pt x="1636910" y="0"/>
                    <a:pt x="1644414" y="3109"/>
                    <a:pt x="1649948" y="8642"/>
                  </a:cubicBezTo>
                  <a:cubicBezTo>
                    <a:pt x="1655481" y="14175"/>
                    <a:pt x="1658589" y="21680"/>
                    <a:pt x="1658589" y="29505"/>
                  </a:cubicBezTo>
                  <a:lnTo>
                    <a:pt x="1658589" y="629752"/>
                  </a:lnTo>
                  <a:cubicBezTo>
                    <a:pt x="1658589" y="637577"/>
                    <a:pt x="1655481" y="645082"/>
                    <a:pt x="1649948" y="650615"/>
                  </a:cubicBezTo>
                  <a:cubicBezTo>
                    <a:pt x="1644414" y="656149"/>
                    <a:pt x="1636910" y="659257"/>
                    <a:pt x="1629084" y="659257"/>
                  </a:cubicBezTo>
                  <a:lnTo>
                    <a:pt x="29505" y="659257"/>
                  </a:lnTo>
                  <a:cubicBezTo>
                    <a:pt x="21680" y="659257"/>
                    <a:pt x="14175" y="656149"/>
                    <a:pt x="8642" y="650615"/>
                  </a:cubicBezTo>
                  <a:cubicBezTo>
                    <a:pt x="3109" y="645082"/>
                    <a:pt x="0" y="637577"/>
                    <a:pt x="0" y="629752"/>
                  </a:cubicBezTo>
                  <a:lnTo>
                    <a:pt x="0" y="29505"/>
                  </a:lnTo>
                  <a:cubicBezTo>
                    <a:pt x="0" y="21680"/>
                    <a:pt x="3109" y="14175"/>
                    <a:pt x="8642" y="8642"/>
                  </a:cubicBezTo>
                  <a:cubicBezTo>
                    <a:pt x="14175" y="3109"/>
                    <a:pt x="21680" y="0"/>
                    <a:pt x="29505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658589" cy="678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1779" y="3132379"/>
            <a:ext cx="4824443" cy="1206111"/>
          </a:xfrm>
          <a:custGeom>
            <a:avLst/>
            <a:gdLst/>
            <a:ahLst/>
            <a:cxnLst/>
            <a:rect r="r" b="b" t="t" l="l"/>
            <a:pathLst>
              <a:path h="1206111" w="4824443">
                <a:moveTo>
                  <a:pt x="0" y="0"/>
                </a:moveTo>
                <a:lnTo>
                  <a:pt x="4824442" y="0"/>
                </a:lnTo>
                <a:lnTo>
                  <a:pt x="4824442" y="1206111"/>
                </a:lnTo>
                <a:lnTo>
                  <a:pt x="0" y="1206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22269" y="1764384"/>
            <a:ext cx="134434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This presentation template is free for everyone to use thanks to the following: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58051" y="8977518"/>
            <a:ext cx="8771897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HAPPY DESIGNING!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10005" y="4539052"/>
            <a:ext cx="9867990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the presentation template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10005" y="7243560"/>
            <a:ext cx="9867990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the photos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69973" y="757238"/>
            <a:ext cx="734805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CREDITS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10027" y="6511093"/>
            <a:ext cx="6067945" cy="61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2"/>
              </a:lnSpc>
            </a:pPr>
            <a:r>
              <a:rPr lang="en-US" sz="4712">
                <a:solidFill>
                  <a:srgbClr val="0F1A38"/>
                </a:solidFill>
                <a:latin typeface="Canva Sans"/>
                <a:ea typeface="Canva Sans"/>
                <a:cs typeface="Canva Sans"/>
                <a:sym typeface="Canva Sans"/>
              </a:rPr>
              <a:t>Pexels, Pixabay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0668" y="-1911030"/>
            <a:ext cx="11099435" cy="11099435"/>
          </a:xfrm>
          <a:custGeom>
            <a:avLst/>
            <a:gdLst/>
            <a:ahLst/>
            <a:cxnLst/>
            <a:rect r="r" b="b" t="t" l="l"/>
            <a:pathLst>
              <a:path h="11099435" w="11099435">
                <a:moveTo>
                  <a:pt x="0" y="0"/>
                </a:moveTo>
                <a:lnTo>
                  <a:pt x="11099434" y="0"/>
                </a:lnTo>
                <a:lnTo>
                  <a:pt x="11099434" y="11099434"/>
                </a:lnTo>
                <a:lnTo>
                  <a:pt x="0" y="11099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65864" y="1015502"/>
            <a:ext cx="5246370" cy="52463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5046" r="0" b="-25046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9881225" y="6123207"/>
            <a:ext cx="7387600" cy="4366615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9881225" y="6574856"/>
            <a:ext cx="73780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81225" y="8213090"/>
            <a:ext cx="53207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Elaborate on what you want to discuss.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81225" y="4680744"/>
            <a:ext cx="1544574" cy="925513"/>
            <a:chOff x="0" y="0"/>
            <a:chExt cx="812800" cy="4870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87032"/>
            </a:xfrm>
            <a:custGeom>
              <a:avLst/>
              <a:gdLst/>
              <a:ahLst/>
              <a:cxnLst/>
              <a:rect r="r" b="b" t="t" l="l"/>
              <a:pathLst>
                <a:path h="487032" w="812800">
                  <a:moveTo>
                    <a:pt x="609600" y="0"/>
                  </a:moveTo>
                  <a:cubicBezTo>
                    <a:pt x="721824" y="0"/>
                    <a:pt x="812800" y="109026"/>
                    <a:pt x="812800" y="243516"/>
                  </a:cubicBezTo>
                  <a:cubicBezTo>
                    <a:pt x="812800" y="378006"/>
                    <a:pt x="721824" y="487032"/>
                    <a:pt x="609600" y="487032"/>
                  </a:cubicBezTo>
                  <a:lnTo>
                    <a:pt x="203200" y="487032"/>
                  </a:lnTo>
                  <a:cubicBezTo>
                    <a:pt x="90976" y="487032"/>
                    <a:pt x="0" y="378006"/>
                    <a:pt x="0" y="243516"/>
                  </a:cubicBezTo>
                  <a:cubicBezTo>
                    <a:pt x="0" y="1090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812800" cy="487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01.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822970" y="5329238"/>
            <a:ext cx="16803693" cy="5118957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90420" y="-657794"/>
            <a:ext cx="9749987" cy="6505901"/>
          </a:xfrm>
          <a:custGeom>
            <a:avLst/>
            <a:gdLst/>
            <a:ahLst/>
            <a:cxnLst/>
            <a:rect r="r" b="b" t="t" l="l"/>
            <a:pathLst>
              <a:path h="6505901" w="9749987">
                <a:moveTo>
                  <a:pt x="0" y="0"/>
                </a:moveTo>
                <a:lnTo>
                  <a:pt x="9749987" y="0"/>
                </a:lnTo>
                <a:lnTo>
                  <a:pt x="9749987" y="6505900"/>
                </a:lnTo>
                <a:lnTo>
                  <a:pt x="0" y="650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41929" y="-57150"/>
            <a:ext cx="7604141" cy="4945071"/>
            <a:chOff x="0" y="0"/>
            <a:chExt cx="10138855" cy="659342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14906" r="0" b="41766"/>
            <a:stretch>
              <a:fillRect/>
            </a:stretch>
          </p:blipFill>
          <p:spPr>
            <a:xfrm flipH="false" flipV="false">
              <a:off x="0" y="0"/>
              <a:ext cx="10138855" cy="6593427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365337" y="6560721"/>
            <a:ext cx="1555732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Welcome To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4508" y="8570595"/>
            <a:ext cx="12678985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I'm Rain, and I'll be sharing with you my beautiful ideas.</a:t>
            </a:r>
          </a:p>
          <a:p>
            <a:pPr algn="ctr">
              <a:lnSpc>
                <a:spcPts val="2730"/>
              </a:lnSpc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Follow me at @reallygreatsite to learn more.</a:t>
            </a: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</a:p>
        </p:txBody>
      </p:sp>
      <p:sp>
        <p:nvSpPr>
          <p:cNvPr name="AutoShape 9" id="9"/>
          <p:cNvSpPr/>
          <p:nvPr/>
        </p:nvSpPr>
        <p:spPr>
          <a:xfrm>
            <a:off x="7606035" y="7975039"/>
            <a:ext cx="3075929" cy="0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8999937"/>
            <a:chOff x="0" y="0"/>
            <a:chExt cx="12192000" cy="1199991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1899" t="0" r="11899" b="0"/>
            <a:stretch>
              <a:fillRect/>
            </a:stretch>
          </p:blipFill>
          <p:spPr>
            <a:xfrm flipH="false" flipV="false">
              <a:off x="0" y="0"/>
              <a:ext cx="12192000" cy="1199991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9144000" y="6766428"/>
            <a:ext cx="9144000" cy="2103252"/>
            <a:chOff x="0" y="0"/>
            <a:chExt cx="2408296" cy="5539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553943"/>
            </a:xfrm>
            <a:custGeom>
              <a:avLst/>
              <a:gdLst/>
              <a:ahLst/>
              <a:cxnLst/>
              <a:rect r="r" b="b" t="t" l="l"/>
              <a:pathLst>
                <a:path h="55394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553943"/>
                  </a:lnTo>
                  <a:lnTo>
                    <a:pt x="0" y="55394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08296" cy="60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44000" y="8125206"/>
            <a:ext cx="9144000" cy="292608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>
            <a:off x="-515776" y="2632527"/>
            <a:ext cx="1544476" cy="6955719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10" id="10"/>
          <p:cNvSpPr/>
          <p:nvPr/>
        </p:nvSpPr>
        <p:spPr>
          <a:xfrm flipH="false" flipV="true" rot="0">
            <a:off x="0" y="1113649"/>
            <a:ext cx="1424755" cy="373027"/>
          </a:xfrm>
          <a:custGeom>
            <a:avLst/>
            <a:gdLst/>
            <a:ahLst/>
            <a:cxnLst/>
            <a:rect r="r" b="b" t="t" l="l"/>
            <a:pathLst>
              <a:path h="373027" w="1424755">
                <a:moveTo>
                  <a:pt x="0" y="373027"/>
                </a:moveTo>
                <a:lnTo>
                  <a:pt x="1424755" y="373027"/>
                </a:lnTo>
                <a:lnTo>
                  <a:pt x="1424755" y="0"/>
                </a:lnTo>
                <a:lnTo>
                  <a:pt x="0" y="0"/>
                </a:lnTo>
                <a:lnTo>
                  <a:pt x="0" y="37302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2362" y="6770799"/>
            <a:ext cx="45841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What we do?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92362" y="3559510"/>
            <a:ext cx="45841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Who we are?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92362" y="4397345"/>
            <a:ext cx="458412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Briefly elaborate on what you want to discuss.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92362" y="7608618"/>
            <a:ext cx="458412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Briefly elaborate on what you want to discuss.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92362" y="1028700"/>
            <a:ext cx="530064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OUR COMPANY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720687" y="4975954"/>
            <a:ext cx="4279033" cy="1794350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>
            <a:off x="6999721" y="3852244"/>
            <a:ext cx="4279033" cy="4112636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>
            <a:off x="11297804" y="4975954"/>
            <a:ext cx="4279033" cy="1794350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triangle" len="med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5310416"/>
            <a:ext cx="336492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Add a main point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556695"/>
            <a:ext cx="336492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8C52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5817" y="5310416"/>
            <a:ext cx="336492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Add a main point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05817" y="6556695"/>
            <a:ext cx="336492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8C52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17258" y="4198861"/>
            <a:ext cx="336492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Add a main point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17258" y="5445140"/>
            <a:ext cx="336492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8C52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94375" y="4198861"/>
            <a:ext cx="336492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Add a main point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94375" y="5445140"/>
            <a:ext cx="336492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8C52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028700"/>
            <a:ext cx="162306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ADD A TIMELINE PAGE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424736" y="6949125"/>
            <a:ext cx="1089131" cy="1130230"/>
          </a:xfrm>
          <a:custGeom>
            <a:avLst/>
            <a:gdLst/>
            <a:ahLst/>
            <a:cxnLst/>
            <a:rect r="r" b="b" t="t" l="l"/>
            <a:pathLst>
              <a:path h="1130230" w="1089131">
                <a:moveTo>
                  <a:pt x="0" y="0"/>
                </a:moveTo>
                <a:lnTo>
                  <a:pt x="1089131" y="0"/>
                </a:lnTo>
                <a:lnTo>
                  <a:pt x="1089131" y="1130230"/>
                </a:lnTo>
                <a:lnTo>
                  <a:pt x="0" y="1130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164399" y="3633746"/>
            <a:ext cx="1130230" cy="1130230"/>
          </a:xfrm>
          <a:custGeom>
            <a:avLst/>
            <a:gdLst/>
            <a:ahLst/>
            <a:cxnLst/>
            <a:rect r="r" b="b" t="t" l="l"/>
            <a:pathLst>
              <a:path h="1130230" w="1130230">
                <a:moveTo>
                  <a:pt x="0" y="0"/>
                </a:moveTo>
                <a:lnTo>
                  <a:pt x="1130230" y="0"/>
                </a:lnTo>
                <a:lnTo>
                  <a:pt x="1130230" y="1130230"/>
                </a:lnTo>
                <a:lnTo>
                  <a:pt x="0" y="1130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35317" y="3633746"/>
            <a:ext cx="1041867" cy="1130230"/>
          </a:xfrm>
          <a:custGeom>
            <a:avLst/>
            <a:gdLst/>
            <a:ahLst/>
            <a:cxnLst/>
            <a:rect r="r" b="b" t="t" l="l"/>
            <a:pathLst>
              <a:path h="1130230" w="1041867">
                <a:moveTo>
                  <a:pt x="0" y="0"/>
                </a:moveTo>
                <a:lnTo>
                  <a:pt x="1041867" y="0"/>
                </a:lnTo>
                <a:lnTo>
                  <a:pt x="1041867" y="1130230"/>
                </a:lnTo>
                <a:lnTo>
                  <a:pt x="0" y="113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94375" y="6949125"/>
            <a:ext cx="1230944" cy="1130230"/>
          </a:xfrm>
          <a:custGeom>
            <a:avLst/>
            <a:gdLst/>
            <a:ahLst/>
            <a:cxnLst/>
            <a:rect r="r" b="b" t="t" l="l"/>
            <a:pathLst>
              <a:path h="1130230" w="1230944">
                <a:moveTo>
                  <a:pt x="0" y="0"/>
                </a:moveTo>
                <a:lnTo>
                  <a:pt x="1230944" y="0"/>
                </a:lnTo>
                <a:lnTo>
                  <a:pt x="1230944" y="1130230"/>
                </a:lnTo>
                <a:lnTo>
                  <a:pt x="0" y="11302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74387" y="918069"/>
            <a:ext cx="1424755" cy="764187"/>
          </a:xfrm>
          <a:custGeom>
            <a:avLst/>
            <a:gdLst/>
            <a:ahLst/>
            <a:cxnLst/>
            <a:rect r="r" b="b" t="t" l="l"/>
            <a:pathLst>
              <a:path h="764187" w="1424755">
                <a:moveTo>
                  <a:pt x="0" y="0"/>
                </a:moveTo>
                <a:lnTo>
                  <a:pt x="1424755" y="0"/>
                </a:lnTo>
                <a:lnTo>
                  <a:pt x="1424755" y="764187"/>
                </a:lnTo>
                <a:lnTo>
                  <a:pt x="0" y="764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378378" y="1449243"/>
            <a:ext cx="10192407" cy="10007091"/>
          </a:xfrm>
          <a:custGeom>
            <a:avLst/>
            <a:gdLst/>
            <a:ahLst/>
            <a:cxnLst/>
            <a:rect r="r" b="b" t="t" l="l"/>
            <a:pathLst>
              <a:path h="10007091" w="10192407">
                <a:moveTo>
                  <a:pt x="0" y="0"/>
                </a:moveTo>
                <a:lnTo>
                  <a:pt x="10192407" y="0"/>
                </a:lnTo>
                <a:lnTo>
                  <a:pt x="10192407" y="10007091"/>
                </a:lnTo>
                <a:lnTo>
                  <a:pt x="0" y="10007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881225" y="3116159"/>
            <a:ext cx="7387600" cy="7412473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9881225" y="3559959"/>
            <a:ext cx="6839848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Our Products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1225" y="5911134"/>
            <a:ext cx="53207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 u="none">
                <a:solidFill>
                  <a:srgbClr val="98F3FF"/>
                </a:solidFill>
                <a:latin typeface="IBM Plex Mono Extra-Light"/>
                <a:ea typeface="IBM Plex Mono Extra-Light"/>
                <a:cs typeface="IBM Plex Mono Extra-Light"/>
                <a:sym typeface="IBM Plex Mono Extra-Light"/>
              </a:rPr>
              <a:t>Elaborate on what you want to discuss.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81225" y="1028700"/>
            <a:ext cx="1544574" cy="15445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02.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7587" y="3432550"/>
            <a:ext cx="6040477" cy="604047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13503844" y="5693344"/>
            <a:ext cx="5364497" cy="4203815"/>
          </a:xfrm>
          <a:custGeom>
            <a:avLst/>
            <a:gdLst/>
            <a:ahLst/>
            <a:cxnLst/>
            <a:rect r="r" b="b" t="t" l="l"/>
            <a:pathLst>
              <a:path h="4203815" w="5364497">
                <a:moveTo>
                  <a:pt x="5364497" y="0"/>
                </a:moveTo>
                <a:lnTo>
                  <a:pt x="0" y="0"/>
                </a:lnTo>
                <a:lnTo>
                  <a:pt x="0" y="4203815"/>
                </a:lnTo>
                <a:lnTo>
                  <a:pt x="5364497" y="4203815"/>
                </a:lnTo>
                <a:lnTo>
                  <a:pt x="536449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986188"/>
            <a:ext cx="4964169" cy="7300812"/>
            <a:chOff x="0" y="0"/>
            <a:chExt cx="6618892" cy="973441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1007" r="0" b="1007"/>
            <a:stretch>
              <a:fillRect/>
            </a:stretch>
          </p:blipFill>
          <p:spPr>
            <a:xfrm flipH="false" flipV="false">
              <a:off x="0" y="0"/>
              <a:ext cx="6618892" cy="9734415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7669450" y="1860767"/>
            <a:ext cx="3870752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Service 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0021" y="1860767"/>
            <a:ext cx="4032753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Service Two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69450" y="5064412"/>
            <a:ext cx="3870752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Service Three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69450" y="8013917"/>
            <a:ext cx="3870752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Service Three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00021" y="5064412"/>
            <a:ext cx="4032753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Service Four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00021" y="8013917"/>
            <a:ext cx="4032753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Service Four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69450" y="2594394"/>
            <a:ext cx="3870752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00021" y="2594394"/>
            <a:ext cx="3870752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69450" y="5798039"/>
            <a:ext cx="3980117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69450" y="8747544"/>
            <a:ext cx="3980117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00021" y="5798039"/>
            <a:ext cx="3980117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021" y="8747544"/>
            <a:ext cx="3980117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Elaborate on what you want to discuss. 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10250929" y="1028700"/>
            <a:ext cx="7008371" cy="9746251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9" id="19"/>
          <p:cNvSpPr txBox="true"/>
          <p:nvPr/>
        </p:nvSpPr>
        <p:spPr>
          <a:xfrm rot="0">
            <a:off x="1028700" y="1028700"/>
            <a:ext cx="55626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OUR SERVICES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123262"/>
            <a:ext cx="17696129" cy="7364955"/>
          </a:xfrm>
          <a:prstGeom prst="line">
            <a:avLst/>
          </a:prstGeom>
          <a:ln cap="flat" w="19050">
            <a:solidFill>
              <a:srgbClr val="4B797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450219">
            <a:off x="10572485" y="1800093"/>
            <a:ext cx="6686815" cy="6686815"/>
          </a:xfrm>
          <a:custGeom>
            <a:avLst/>
            <a:gdLst/>
            <a:ahLst/>
            <a:cxnLst/>
            <a:rect r="r" b="b" t="t" l="l"/>
            <a:pathLst>
              <a:path h="6686815" w="6686815">
                <a:moveTo>
                  <a:pt x="0" y="0"/>
                </a:moveTo>
                <a:lnTo>
                  <a:pt x="6686815" y="0"/>
                </a:lnTo>
                <a:lnTo>
                  <a:pt x="6686815" y="6686814"/>
                </a:lnTo>
                <a:lnTo>
                  <a:pt x="0" y="6686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95654" y="2123262"/>
            <a:ext cx="6040477" cy="60404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271310" y="7160221"/>
            <a:ext cx="8371837" cy="3236601"/>
          </a:xfrm>
          <a:custGeom>
            <a:avLst/>
            <a:gdLst/>
            <a:ahLst/>
            <a:cxnLst/>
            <a:rect r="r" b="b" t="t" l="l"/>
            <a:pathLst>
              <a:path h="3236601" w="8371837">
                <a:moveTo>
                  <a:pt x="0" y="0"/>
                </a:moveTo>
                <a:lnTo>
                  <a:pt x="8371837" y="0"/>
                </a:lnTo>
                <a:lnTo>
                  <a:pt x="8371837" y="3236601"/>
                </a:lnTo>
                <a:lnTo>
                  <a:pt x="0" y="3236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28700"/>
            <a:ext cx="679257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44" strike="noStrike" u="non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74720" y="7632333"/>
            <a:ext cx="549262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YEAR: 2022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ROLE: WRITE YOUR ROLE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74720" y="3443399"/>
            <a:ext cx="6904302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19999"/>
          </a:blip>
          <a:srcRect l="0" t="0" r="0" b="0"/>
          <a:stretch>
            <a:fillRect/>
          </a:stretch>
        </p:blipFill>
        <p:spPr>
          <a:xfrm flipH="false" flipV="true" rot="0">
            <a:off x="6509359" y="7160221"/>
            <a:ext cx="2634641" cy="19101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DAGT2k-0w18</dc:identifier>
  <dcterms:modified xsi:type="dcterms:W3CDTF">2011-08-01T06:04:30Z</dcterms:modified>
  <cp:revision>1</cp:revision>
  <dc:title>Copia de Elegant Futuristic Slides</dc:title>
</cp:coreProperties>
</file>